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8" r:id="rId2"/>
  </p:sldMasterIdLst>
  <p:notesMasterIdLst>
    <p:notesMasterId r:id="rId62"/>
  </p:notesMasterIdLst>
  <p:sldIdLst>
    <p:sldId id="370" r:id="rId3"/>
    <p:sldId id="506" r:id="rId4"/>
    <p:sldId id="529" r:id="rId5"/>
    <p:sldId id="379" r:id="rId6"/>
    <p:sldId id="509" r:id="rId7"/>
    <p:sldId id="380" r:id="rId8"/>
    <p:sldId id="420" r:id="rId9"/>
    <p:sldId id="497" r:id="rId10"/>
    <p:sldId id="508" r:id="rId11"/>
    <p:sldId id="494" r:id="rId12"/>
    <p:sldId id="495" r:id="rId13"/>
    <p:sldId id="496" r:id="rId14"/>
    <p:sldId id="372" r:id="rId15"/>
    <p:sldId id="375" r:id="rId16"/>
    <p:sldId id="510" r:id="rId17"/>
    <p:sldId id="534" r:id="rId18"/>
    <p:sldId id="535" r:id="rId19"/>
    <p:sldId id="536" r:id="rId20"/>
    <p:sldId id="896" r:id="rId21"/>
    <p:sldId id="926" r:id="rId22"/>
    <p:sldId id="901" r:id="rId23"/>
    <p:sldId id="928" r:id="rId24"/>
    <p:sldId id="929" r:id="rId25"/>
    <p:sldId id="930" r:id="rId26"/>
    <p:sldId id="939" r:id="rId27"/>
    <p:sldId id="943" r:id="rId28"/>
    <p:sldId id="944" r:id="rId29"/>
    <p:sldId id="945" r:id="rId30"/>
    <p:sldId id="537" r:id="rId31"/>
    <p:sldId id="514" r:id="rId32"/>
    <p:sldId id="516" r:id="rId33"/>
    <p:sldId id="517" r:id="rId34"/>
    <p:sldId id="518" r:id="rId35"/>
    <p:sldId id="519" r:id="rId36"/>
    <p:sldId id="393" r:id="rId37"/>
    <p:sldId id="398" r:id="rId38"/>
    <p:sldId id="396" r:id="rId39"/>
    <p:sldId id="397" r:id="rId40"/>
    <p:sldId id="524" r:id="rId41"/>
    <p:sldId id="531" r:id="rId42"/>
    <p:sldId id="533" r:id="rId43"/>
    <p:sldId id="532" r:id="rId44"/>
    <p:sldId id="530" r:id="rId45"/>
    <p:sldId id="412" r:id="rId46"/>
    <p:sldId id="434" r:id="rId47"/>
    <p:sldId id="435" r:id="rId48"/>
    <p:sldId id="437" r:id="rId49"/>
    <p:sldId id="438" r:id="rId50"/>
    <p:sldId id="439" r:id="rId51"/>
    <p:sldId id="440" r:id="rId52"/>
    <p:sldId id="441" r:id="rId53"/>
    <p:sldId id="442" r:id="rId54"/>
    <p:sldId id="443" r:id="rId55"/>
    <p:sldId id="419" r:id="rId56"/>
    <p:sldId id="421" r:id="rId57"/>
    <p:sldId id="511" r:id="rId58"/>
    <p:sldId id="512" r:id="rId59"/>
    <p:sldId id="947" r:id="rId60"/>
    <p:sldId id="948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D47"/>
    <a:srgbClr val="73B062"/>
    <a:srgbClr val="61BB56"/>
    <a:srgbClr val="2CBA0A"/>
    <a:srgbClr val="30361B"/>
    <a:srgbClr val="5BF3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804" y="7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074281-09B9-4B40-9F3F-3FFF22973DE2}" type="datetimeFigureOut">
              <a:rPr lang="es-CO" smtClean="0"/>
              <a:t>18/12/2022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B8E41-1FB8-42DC-93BA-42B74EAFFF9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8662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BA913-A279-4153-9618-4431AC41F113}" type="slidenum">
              <a:rPr lang="es-ES" smtClean="0"/>
              <a:t>36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55924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821" y="5569155"/>
            <a:ext cx="1462235" cy="105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447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F940-0030-4564-8055-C47DABF033B4}" type="datetimeFigureOut">
              <a:rPr lang="es-ES" smtClean="0"/>
              <a:t>18/12/2022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3572B-3795-4C03-8A60-E3BE0EFB8AC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9300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F940-0030-4564-8055-C47DABF033B4}" type="datetimeFigureOut">
              <a:rPr lang="es-ES" smtClean="0"/>
              <a:t>18/12/2022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3572B-3795-4C03-8A60-E3BE0EFB8AC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4532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F940-0030-4564-8055-C47DABF033B4}" type="datetimeFigureOut">
              <a:rPr lang="es-ES" smtClean="0"/>
              <a:t>18/12/2022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3572B-3795-4C03-8A60-E3BE0EFB8AC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6377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F940-0030-4564-8055-C47DABF033B4}" type="datetimeFigureOut">
              <a:rPr lang="es-ES" smtClean="0"/>
              <a:t>18/12/2022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3572B-3795-4C03-8A60-E3BE0EFB8AC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95251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F940-0030-4564-8055-C47DABF033B4}" type="datetimeFigureOut">
              <a:rPr lang="es-ES" smtClean="0"/>
              <a:t>18/12/2022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3572B-3795-4C03-8A60-E3BE0EFB8AC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007044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F940-0030-4564-8055-C47DABF033B4}" type="datetimeFigureOut">
              <a:rPr lang="es-ES" smtClean="0"/>
              <a:t>18/12/2022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3572B-3795-4C03-8A60-E3BE0EFB8AC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13892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F940-0030-4564-8055-C47DABF033B4}" type="datetimeFigureOut">
              <a:rPr lang="es-ES" smtClean="0"/>
              <a:t>18/12/2022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3572B-3795-4C03-8A60-E3BE0EFB8AC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7485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F940-0030-4564-8055-C47DABF033B4}" type="datetimeFigureOut">
              <a:rPr lang="es-ES" smtClean="0"/>
              <a:t>18/12/2022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3572B-3795-4C03-8A60-E3BE0EFB8AC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92073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F940-0030-4564-8055-C47DABF033B4}" type="datetimeFigureOut">
              <a:rPr lang="es-ES" smtClean="0"/>
              <a:t>18/12/2022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3572B-3795-4C03-8A60-E3BE0EFB8AC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24761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F940-0030-4564-8055-C47DABF033B4}" type="datetimeFigureOut">
              <a:rPr lang="es-ES" smtClean="0"/>
              <a:t>18/12/2022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3572B-3795-4C03-8A60-E3BE0EFB8AC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0560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821" y="5569155"/>
            <a:ext cx="1462235" cy="105569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80"/>
          <a:stretch/>
        </p:blipFill>
        <p:spPr>
          <a:xfrm>
            <a:off x="88127" y="363558"/>
            <a:ext cx="2289492" cy="61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981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409"/>
          <a:stretch/>
        </p:blipFill>
        <p:spPr>
          <a:xfrm>
            <a:off x="0" y="132203"/>
            <a:ext cx="2385325" cy="65160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821" y="5569155"/>
            <a:ext cx="1462235" cy="105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596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090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7175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2568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6667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4867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1F940-0030-4564-8055-C47DABF033B4}" type="datetimeFigureOut">
              <a:rPr lang="es-ES" smtClean="0"/>
              <a:t>18/12/2022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3572B-3795-4C03-8A60-E3BE0EFB8AC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1365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3712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1F940-0030-4564-8055-C47DABF033B4}" type="datetimeFigureOut">
              <a:rPr lang="es-ES" smtClean="0"/>
              <a:t>18/12/2022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B3572B-3795-4C03-8A60-E3BE0EFB8AC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2791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PCH_CocornaIII.mov" TargetMode="Externa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789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999543"/>
              </p:ext>
            </p:extLst>
          </p:nvPr>
        </p:nvGraphicFramePr>
        <p:xfrm>
          <a:off x="1018502" y="1045962"/>
          <a:ext cx="8218264" cy="5578951"/>
        </p:xfrm>
        <a:graphic>
          <a:graphicData uri="http://schemas.openxmlformats.org/drawingml/2006/table">
            <a:tbl>
              <a:tblPr firstRow="1" firstCol="1" bandRow="1"/>
              <a:tblGrid>
                <a:gridCol w="1632707">
                  <a:extLst>
                    <a:ext uri="{9D8B030D-6E8A-4147-A177-3AD203B41FA5}">
                      <a16:colId xmlns:a16="http://schemas.microsoft.com/office/drawing/2014/main" val="2713395082"/>
                    </a:ext>
                  </a:extLst>
                </a:gridCol>
                <a:gridCol w="1634701">
                  <a:extLst>
                    <a:ext uri="{9D8B030D-6E8A-4147-A177-3AD203B41FA5}">
                      <a16:colId xmlns:a16="http://schemas.microsoft.com/office/drawing/2014/main" val="2793951741"/>
                    </a:ext>
                  </a:extLst>
                </a:gridCol>
                <a:gridCol w="1675491">
                  <a:extLst>
                    <a:ext uri="{9D8B030D-6E8A-4147-A177-3AD203B41FA5}">
                      <a16:colId xmlns:a16="http://schemas.microsoft.com/office/drawing/2014/main" val="510847179"/>
                    </a:ext>
                  </a:extLst>
                </a:gridCol>
                <a:gridCol w="1639672">
                  <a:extLst>
                    <a:ext uri="{9D8B030D-6E8A-4147-A177-3AD203B41FA5}">
                      <a16:colId xmlns:a16="http://schemas.microsoft.com/office/drawing/2014/main" val="3049921300"/>
                    </a:ext>
                  </a:extLst>
                </a:gridCol>
                <a:gridCol w="1635693">
                  <a:extLst>
                    <a:ext uri="{9D8B030D-6E8A-4147-A177-3AD203B41FA5}">
                      <a16:colId xmlns:a16="http://schemas.microsoft.com/office/drawing/2014/main" val="2045374707"/>
                    </a:ext>
                  </a:extLst>
                </a:gridCol>
              </a:tblGrid>
              <a:tr h="167615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Numeral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FECHA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ACTIVIDAD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ACTORES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SOPORTE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5884161"/>
                  </a:ext>
                </a:extLst>
              </a:tr>
              <a:tr h="1086465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5.3.1.1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Cuando fuera necesario el ingreso durante todo el estudio.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Solicitud de permisos de ingreso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Propietarios de los predios intervenidos por las obras civiles o afectados por el tramo de caudal reducido.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1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606000"/>
                  </a:ext>
                </a:extLst>
              </a:tr>
              <a:tr h="679043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5.3.1.2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de septiembre de 2018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Informe de comisiones y actividades a realizar en campo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Autoridades Locales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2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0066959"/>
                  </a:ext>
                </a:extLst>
              </a:tr>
              <a:tr h="543233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5.3.1.3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 de octubre de 2018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Solicitud de información a entidades locales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Entidades locales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3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9197483"/>
                  </a:ext>
                </a:extLst>
              </a:tr>
              <a:tr h="1086465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5.3.1.4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 de noviembre de 2018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Socialización con los líderes de las Juntas de Acción Comunal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Líderes de las Juntas de Acción Comunal de las veredas del área de influencia del proyecto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4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8292362"/>
                  </a:ext>
                </a:extLst>
              </a:tr>
              <a:tr h="1086465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5.3.1.5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 de diciembre de 2018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Proceso participativo de caracterización veredal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Líderes de las Juntas de Acción Comunal de las veredas del área de influencia del proyecto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5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867323"/>
                  </a:ext>
                </a:extLst>
              </a:tr>
              <a:tr h="838073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5.3.1.6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26,27,28 de febrero y 1 de marzo de 2019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Caracterización socioambiental de las viviendas del Área de Influencia Socioeconómica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Comunidad general, propietarios y arrendatarios que habitan las viviendas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6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6662865"/>
                  </a:ext>
                </a:extLst>
              </a:tr>
            </a:tbl>
          </a:graphicData>
        </a:graphic>
      </p:graphicFrame>
      <p:sp>
        <p:nvSpPr>
          <p:cNvPr id="3" name="Título 1">
            <a:extLst>
              <a:ext uri="{FF2B5EF4-FFF2-40B4-BE49-F238E27FC236}">
                <a16:creationId xmlns:a16="http://schemas.microsoft.com/office/drawing/2014/main" id="{DF1B6032-371C-6EB6-F548-8E310DA3A3D9}"/>
              </a:ext>
            </a:extLst>
          </p:cNvPr>
          <p:cNvSpPr txBox="1">
            <a:spLocks/>
          </p:cNvSpPr>
          <p:nvPr/>
        </p:nvSpPr>
        <p:spPr>
          <a:xfrm>
            <a:off x="245165" y="233087"/>
            <a:ext cx="11701670" cy="7255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LISTA DE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PROCESOS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PARTICIPACIÓN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SOCIALIZACIÓN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3231A30-7E16-749F-38B4-29A284E206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0331985" y="4691269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651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300352"/>
              </p:ext>
            </p:extLst>
          </p:nvPr>
        </p:nvGraphicFramePr>
        <p:xfrm>
          <a:off x="782198" y="440676"/>
          <a:ext cx="8692307" cy="5849954"/>
        </p:xfrm>
        <a:graphic>
          <a:graphicData uri="http://schemas.openxmlformats.org/drawingml/2006/table">
            <a:tbl>
              <a:tblPr firstRow="1" firstCol="1" bandRow="1"/>
              <a:tblGrid>
                <a:gridCol w="1726884">
                  <a:extLst>
                    <a:ext uri="{9D8B030D-6E8A-4147-A177-3AD203B41FA5}">
                      <a16:colId xmlns:a16="http://schemas.microsoft.com/office/drawing/2014/main" val="1885018067"/>
                    </a:ext>
                  </a:extLst>
                </a:gridCol>
                <a:gridCol w="1728993">
                  <a:extLst>
                    <a:ext uri="{9D8B030D-6E8A-4147-A177-3AD203B41FA5}">
                      <a16:colId xmlns:a16="http://schemas.microsoft.com/office/drawing/2014/main" val="200515063"/>
                    </a:ext>
                  </a:extLst>
                </a:gridCol>
                <a:gridCol w="1772137">
                  <a:extLst>
                    <a:ext uri="{9D8B030D-6E8A-4147-A177-3AD203B41FA5}">
                      <a16:colId xmlns:a16="http://schemas.microsoft.com/office/drawing/2014/main" val="2519789111"/>
                    </a:ext>
                  </a:extLst>
                </a:gridCol>
                <a:gridCol w="1734250">
                  <a:extLst>
                    <a:ext uri="{9D8B030D-6E8A-4147-A177-3AD203B41FA5}">
                      <a16:colId xmlns:a16="http://schemas.microsoft.com/office/drawing/2014/main" val="687524310"/>
                    </a:ext>
                  </a:extLst>
                </a:gridCol>
                <a:gridCol w="1730043">
                  <a:extLst>
                    <a:ext uri="{9D8B030D-6E8A-4147-A177-3AD203B41FA5}">
                      <a16:colId xmlns:a16="http://schemas.microsoft.com/office/drawing/2014/main" val="1446094993"/>
                    </a:ext>
                  </a:extLst>
                </a:gridCol>
              </a:tblGrid>
              <a:tr h="198302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NUMERAL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FECHA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ACTIVIDAD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ACTORES 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SOPORTE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450465"/>
                  </a:ext>
                </a:extLst>
              </a:tr>
              <a:tr h="1318720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5.3.1.7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 de marzo de 2019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Caracterización Veredal del Área de Influencia del Proyecto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Líderes de las Juntas de Acción Comunal de las veredas del área de influencia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7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09301"/>
                  </a:ext>
                </a:extLst>
              </a:tr>
              <a:tr h="1507106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5.3.1.8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 de julio de 2019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Presentación de equipo de ciencias geológicas e informe de actividades a realizar en campo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Entidades locales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8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8585447"/>
                  </a:ext>
                </a:extLst>
              </a:tr>
              <a:tr h="753553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5.3.1.9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 de enero de 2020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Presentación del equipo de profesionales en campo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Entidades locales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9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88378"/>
                  </a:ext>
                </a:extLst>
              </a:tr>
              <a:tr h="941944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5.3.1.10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 de marzo de 2020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Socialización con propietarios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Propietarios de los predios intervenidos por las obras civiles del proyecto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10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9340103"/>
                  </a:ext>
                </a:extLst>
              </a:tr>
              <a:tr h="376776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5.3.1.11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de agosto de 2020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Socialización virtual alcaldía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Alcalde Saul Alberto Giraldo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11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350772"/>
                  </a:ext>
                </a:extLst>
              </a:tr>
              <a:tr h="753553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5.3.1.12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 de noviembre de 2020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Primer proceso participativo comunidad general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Comunidad general, líderes comunitarios y propietarios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12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0778456"/>
                  </a:ext>
                </a:extLst>
              </a:tr>
            </a:tbl>
          </a:graphicData>
        </a:graphic>
      </p:graphicFrame>
      <p:pic>
        <p:nvPicPr>
          <p:cNvPr id="3" name="Imagen 2">
            <a:extLst>
              <a:ext uri="{FF2B5EF4-FFF2-40B4-BE49-F238E27FC236}">
                <a16:creationId xmlns:a16="http://schemas.microsoft.com/office/drawing/2014/main" id="{E41A8CAA-288F-F001-D90C-0C4D9BE8BE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0204174" y="4664765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687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62339"/>
              </p:ext>
            </p:extLst>
          </p:nvPr>
        </p:nvGraphicFramePr>
        <p:xfrm>
          <a:off x="1013552" y="440674"/>
          <a:ext cx="8714340" cy="5957899"/>
        </p:xfrm>
        <a:graphic>
          <a:graphicData uri="http://schemas.openxmlformats.org/drawingml/2006/table">
            <a:tbl>
              <a:tblPr firstRow="1" firstCol="1" bandRow="1"/>
              <a:tblGrid>
                <a:gridCol w="1731263">
                  <a:extLst>
                    <a:ext uri="{9D8B030D-6E8A-4147-A177-3AD203B41FA5}">
                      <a16:colId xmlns:a16="http://schemas.microsoft.com/office/drawing/2014/main" val="2170928139"/>
                    </a:ext>
                  </a:extLst>
                </a:gridCol>
                <a:gridCol w="1733375">
                  <a:extLst>
                    <a:ext uri="{9D8B030D-6E8A-4147-A177-3AD203B41FA5}">
                      <a16:colId xmlns:a16="http://schemas.microsoft.com/office/drawing/2014/main" val="640699690"/>
                    </a:ext>
                  </a:extLst>
                </a:gridCol>
                <a:gridCol w="1776628">
                  <a:extLst>
                    <a:ext uri="{9D8B030D-6E8A-4147-A177-3AD203B41FA5}">
                      <a16:colId xmlns:a16="http://schemas.microsoft.com/office/drawing/2014/main" val="3958502735"/>
                    </a:ext>
                  </a:extLst>
                </a:gridCol>
                <a:gridCol w="1738646">
                  <a:extLst>
                    <a:ext uri="{9D8B030D-6E8A-4147-A177-3AD203B41FA5}">
                      <a16:colId xmlns:a16="http://schemas.microsoft.com/office/drawing/2014/main" val="458449508"/>
                    </a:ext>
                  </a:extLst>
                </a:gridCol>
                <a:gridCol w="1734428">
                  <a:extLst>
                    <a:ext uri="{9D8B030D-6E8A-4147-A177-3AD203B41FA5}">
                      <a16:colId xmlns:a16="http://schemas.microsoft.com/office/drawing/2014/main" val="1275110492"/>
                    </a:ext>
                  </a:extLst>
                </a:gridCol>
              </a:tblGrid>
              <a:tr h="220338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NUMERAL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FECHA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ACTIVIDAD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ACTORES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SOPORTE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554111"/>
                  </a:ext>
                </a:extLst>
              </a:tr>
              <a:tr h="1067289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5.3.1.13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de mayo de 2021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Socialización Concejo de Cocorná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Funcionarios del concejo de Cocorná, mesa ambiental y representante de la corporación Cocorná Consciente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13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380694"/>
                  </a:ext>
                </a:extLst>
              </a:tr>
              <a:tr h="948700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5.3.1.14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de mayo de 2021 y 23 de julio de 2021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Audiencia Pública Ambiental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Comunidad general, líderes comunitarios, propietarios, autoridades locales y autoridad ambiental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14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172400"/>
                  </a:ext>
                </a:extLst>
              </a:tr>
              <a:tr h="1660225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5.3.1.15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de enero de 2022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Proceso participativo líderes de las JAC y actores clave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Líderes de las Juntas de Acción Comunal de las veredas del área de influencia, habitantes ambientalistas, representante de la alcaldía y director de turismo de Cocorná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15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456258"/>
                  </a:ext>
                </a:extLst>
              </a:tr>
              <a:tr h="706897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5.3.1.16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 de enero de 2022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Solicitud de permisos de ingreso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Propietarios de predios intervenidos o afectados por el proyecto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16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066710"/>
                  </a:ext>
                </a:extLst>
              </a:tr>
              <a:tr h="706897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5.3.1.17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 de febrero 2022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Proceso participativo propietarios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Propietarios de los predios intervenidos o afectados por el proyecto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17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48497"/>
                  </a:ext>
                </a:extLst>
              </a:tr>
              <a:tr h="592939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5.3.1.18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de abril de 2022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Segundo proceso participativo comunidad general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Comunidad general del municipio de Cocorná 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 18</a:t>
                      </a:r>
                    </a:p>
                  </a:txBody>
                  <a:tcPr marL="16880" marR="168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495783"/>
                  </a:ext>
                </a:extLst>
              </a:tr>
            </a:tbl>
          </a:graphicData>
        </a:graphic>
      </p:graphicFrame>
      <p:pic>
        <p:nvPicPr>
          <p:cNvPr id="3" name="Imagen 2">
            <a:extLst>
              <a:ext uri="{FF2B5EF4-FFF2-40B4-BE49-F238E27FC236}">
                <a16:creationId xmlns:a16="http://schemas.microsoft.com/office/drawing/2014/main" id="{7886513E-8432-FC92-5EBD-4296872069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0230678" y="4744278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921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5638" y="5592719"/>
            <a:ext cx="1427144" cy="103035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68" y="1645044"/>
            <a:ext cx="5106579" cy="381716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327" y="1645044"/>
            <a:ext cx="5106579" cy="3817168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EE70780C-C9DD-4AF8-A863-5D6336AFA01D}"/>
              </a:ext>
            </a:extLst>
          </p:cNvPr>
          <p:cNvSpPr txBox="1">
            <a:spLocks/>
          </p:cNvSpPr>
          <p:nvPr/>
        </p:nvSpPr>
        <p:spPr>
          <a:xfrm>
            <a:off x="42770" y="5797822"/>
            <a:ext cx="11357114" cy="6672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REUNIÓN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REALIZADA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LA CASA DE LA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CULTURA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22 DE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ENERO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DE 2022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7F06B98-BB91-0C0D-EB47-3A67A6CE8929}"/>
              </a:ext>
            </a:extLst>
          </p:cNvPr>
          <p:cNvSpPr txBox="1">
            <a:spLocks/>
          </p:cNvSpPr>
          <p:nvPr/>
        </p:nvSpPr>
        <p:spPr>
          <a:xfrm>
            <a:off x="926296" y="392939"/>
            <a:ext cx="9901610" cy="87551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PROCESO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PARTICIPATIVO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LÍDERES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ÁREA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INFLUENCIA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DEL PROYECTO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A0C7FAD-3450-0A3B-427B-817B5CBB18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92268" y="5994303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398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9705" y="5680657"/>
            <a:ext cx="1427144" cy="1030359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94" y="1323117"/>
            <a:ext cx="5210622" cy="389575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983" y="1323117"/>
            <a:ext cx="5210623" cy="3895754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1423827" y="5523685"/>
            <a:ext cx="9105803" cy="7255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REUNIÓN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REALIZADA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LA FINCA-HOTEL DE LA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VEREDA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MAZOTES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25 DE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FEBRERO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DE 2022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0A85BC27-1865-BB30-0AC2-911DA1F727BB}"/>
              </a:ext>
            </a:extLst>
          </p:cNvPr>
          <p:cNvSpPr txBox="1">
            <a:spLocks/>
          </p:cNvSpPr>
          <p:nvPr/>
        </p:nvSpPr>
        <p:spPr>
          <a:xfrm>
            <a:off x="953038" y="292758"/>
            <a:ext cx="10047383" cy="7255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PROCESO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PARTICIPATIVO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PROPIETARIOS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1C99A53-48BD-8426-A085-5136651825E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275151" y="6068271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6937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4606BF-AF5C-D8D3-DEB8-C82C1CA398B1}"/>
              </a:ext>
            </a:extLst>
          </p:cNvPr>
          <p:cNvSpPr txBox="1">
            <a:spLocks/>
          </p:cNvSpPr>
          <p:nvPr/>
        </p:nvSpPr>
        <p:spPr>
          <a:xfrm>
            <a:off x="913061" y="451796"/>
            <a:ext cx="10695622" cy="7255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PROCESO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PARTICIPATIVO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CON LA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COMUNIDAD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GENERAL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BD5BB85-A51A-59A6-F50B-71C4E28F1B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071" y="1314899"/>
            <a:ext cx="5637602" cy="4228201"/>
          </a:xfrm>
          <a:prstGeom prst="rect">
            <a:avLst/>
          </a:prstGeom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1707971" y="6043430"/>
            <a:ext cx="9105803" cy="7255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REUNIÓN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REALIZADA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EL HOTEL MIRADOR DE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COCORNÁ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1 DE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SEPTIEMBRE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DE 2022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14CF861-4A0D-F734-AA95-E78E881DF5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397566" y="5964356"/>
            <a:ext cx="1683026" cy="67586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7A9F5AE-2697-8D33-DDC2-BE78F9279E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9705" y="5680657"/>
            <a:ext cx="1427144" cy="103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5652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EA973639-29BB-4F48-201B-F96D484D11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15" y="1733550"/>
            <a:ext cx="3697357" cy="207976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470FDB2-5643-F1D7-FB45-4E295BF5A2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321" y="1733550"/>
            <a:ext cx="3697357" cy="207976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7F99F5C-A43C-215E-A89B-C22385B345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68827" y="1733551"/>
            <a:ext cx="3697356" cy="207976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FBA6B23-549B-A776-D15B-E3C292EB56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14" y="4332917"/>
            <a:ext cx="3697357" cy="207976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8C33B39-3E23-A9E5-93B3-C896E87226E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321" y="4332917"/>
            <a:ext cx="3697356" cy="207976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F5C4615F-554C-4028-44AF-CB916B52E40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827" y="4332916"/>
            <a:ext cx="3697356" cy="207976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B36B0785-1D76-5EE3-83A1-1A757F7B0374}"/>
              </a:ext>
            </a:extLst>
          </p:cNvPr>
          <p:cNvSpPr txBox="1"/>
          <p:nvPr/>
        </p:nvSpPr>
        <p:spPr>
          <a:xfrm>
            <a:off x="2474961" y="958904"/>
            <a:ext cx="7013595" cy="48013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s-CO" dirty="0"/>
              <a:t>EVIDENCIAS DE LOTEO DE PREDIOS  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00364D1B-CB02-A0C4-1743-62671C5D7A0E}"/>
              </a:ext>
            </a:extLst>
          </p:cNvPr>
          <p:cNvSpPr txBox="1">
            <a:spLocks/>
          </p:cNvSpPr>
          <p:nvPr/>
        </p:nvSpPr>
        <p:spPr>
          <a:xfrm>
            <a:off x="761999" y="205253"/>
            <a:ext cx="10667999" cy="48013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RESULTADOS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DE LOS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PROCESOS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PARTICIPATIVOS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0900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85A2122-557D-302E-1C0A-DD19DD991A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27" y="1274531"/>
            <a:ext cx="3697359" cy="207976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B0FC2D4-DD09-4178-AEC9-F208731E3A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56" y="4157868"/>
            <a:ext cx="3723130" cy="209426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175DDD8-B662-71AF-04D5-5BBFEDE71E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581" y="215348"/>
            <a:ext cx="3615359" cy="642730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A5A802B-9DE4-33AF-44F1-7DB83072F9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217" y="215348"/>
            <a:ext cx="3615359" cy="642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1110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25E3248-74B4-447E-42CE-211854FA46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704" y="1506873"/>
            <a:ext cx="4292679" cy="241463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02D885F-389A-E0DE-25D9-C130CDFD1A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619" y="4202339"/>
            <a:ext cx="4292680" cy="241463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A087FF3-ADC7-85C0-6EEB-F136D2D04C88}"/>
              </a:ext>
            </a:extLst>
          </p:cNvPr>
          <p:cNvSpPr txBox="1"/>
          <p:nvPr/>
        </p:nvSpPr>
        <p:spPr>
          <a:xfrm>
            <a:off x="1785848" y="228859"/>
            <a:ext cx="8855648" cy="48013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s-CO" dirty="0"/>
              <a:t>EVIDENCIAS DE PROYECTOS DE PARCELACIÓN</a:t>
            </a:r>
          </a:p>
          <a:p>
            <a:r>
              <a:rPr lang="es-CO" dirty="0"/>
              <a:t>“PROYECTO EL CAMPANARIO”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AB79A75-9AE0-F656-218B-448AA17099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618" y="1506873"/>
            <a:ext cx="4292679" cy="241463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78393D3-B2F2-1A6F-D6EF-5EDCB860E0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703" y="4202339"/>
            <a:ext cx="4292680" cy="241463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355512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7FF8BD-C58D-784E-440B-1132CD2E128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32873" y="0"/>
            <a:ext cx="10515600" cy="637309"/>
          </a:xfrm>
        </p:spPr>
        <p:txBody>
          <a:bodyPr>
            <a:normAutofit/>
          </a:bodyPr>
          <a:lstStyle/>
          <a:p>
            <a:pPr algn="ctr"/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VISTA GENERAL ÁREA DEL PROYECTO </a:t>
            </a:r>
            <a:r>
              <a:rPr lang="es-MX" sz="28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CO" sz="2800" b="1" dirty="0">
              <a:highlight>
                <a:srgbClr val="C0C0C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rma libre: forma 3">
            <a:extLst>
              <a:ext uri="{FF2B5EF4-FFF2-40B4-BE49-F238E27FC236}">
                <a16:creationId xmlns:a16="http://schemas.microsoft.com/office/drawing/2014/main" id="{BA96CA55-CFDC-955B-1269-E547862095D7}"/>
              </a:ext>
            </a:extLst>
          </p:cNvPr>
          <p:cNvSpPr/>
          <p:nvPr/>
        </p:nvSpPr>
        <p:spPr>
          <a:xfrm>
            <a:off x="897622" y="595618"/>
            <a:ext cx="4806892" cy="1786855"/>
          </a:xfrm>
          <a:custGeom>
            <a:avLst/>
            <a:gdLst>
              <a:gd name="connsiteX0" fmla="*/ 4043494 w 4806892"/>
              <a:gd name="connsiteY0" fmla="*/ 0 h 1786855"/>
              <a:gd name="connsiteX1" fmla="*/ 4060272 w 4806892"/>
              <a:gd name="connsiteY1" fmla="*/ 134224 h 1786855"/>
              <a:gd name="connsiteX2" fmla="*/ 4102217 w 4806892"/>
              <a:gd name="connsiteY2" fmla="*/ 243281 h 1786855"/>
              <a:gd name="connsiteX3" fmla="*/ 4118995 w 4806892"/>
              <a:gd name="connsiteY3" fmla="*/ 293615 h 1786855"/>
              <a:gd name="connsiteX4" fmla="*/ 4144161 w 4806892"/>
              <a:gd name="connsiteY4" fmla="*/ 318782 h 1786855"/>
              <a:gd name="connsiteX5" fmla="*/ 4177717 w 4806892"/>
              <a:gd name="connsiteY5" fmla="*/ 335560 h 1786855"/>
              <a:gd name="connsiteX6" fmla="*/ 4202884 w 4806892"/>
              <a:gd name="connsiteY6" fmla="*/ 352338 h 1786855"/>
              <a:gd name="connsiteX7" fmla="*/ 4228051 w 4806892"/>
              <a:gd name="connsiteY7" fmla="*/ 444617 h 1786855"/>
              <a:gd name="connsiteX8" fmla="*/ 4244829 w 4806892"/>
              <a:gd name="connsiteY8" fmla="*/ 478173 h 1786855"/>
              <a:gd name="connsiteX9" fmla="*/ 4253218 w 4806892"/>
              <a:gd name="connsiteY9" fmla="*/ 503340 h 1786855"/>
              <a:gd name="connsiteX10" fmla="*/ 4303552 w 4806892"/>
              <a:gd name="connsiteY10" fmla="*/ 528507 h 1786855"/>
              <a:gd name="connsiteX11" fmla="*/ 4370664 w 4806892"/>
              <a:gd name="connsiteY11" fmla="*/ 545285 h 1786855"/>
              <a:gd name="connsiteX12" fmla="*/ 4395831 w 4806892"/>
              <a:gd name="connsiteY12" fmla="*/ 562063 h 1786855"/>
              <a:gd name="connsiteX13" fmla="*/ 4420998 w 4806892"/>
              <a:gd name="connsiteY13" fmla="*/ 570452 h 1786855"/>
              <a:gd name="connsiteX14" fmla="*/ 4471332 w 4806892"/>
              <a:gd name="connsiteY14" fmla="*/ 604008 h 1786855"/>
              <a:gd name="connsiteX15" fmla="*/ 4471332 w 4806892"/>
              <a:gd name="connsiteY15" fmla="*/ 713065 h 1786855"/>
              <a:gd name="connsiteX16" fmla="*/ 4420998 w 4806892"/>
              <a:gd name="connsiteY16" fmla="*/ 746621 h 1786855"/>
              <a:gd name="connsiteX17" fmla="*/ 4379053 w 4806892"/>
              <a:gd name="connsiteY17" fmla="*/ 822121 h 1786855"/>
              <a:gd name="connsiteX18" fmla="*/ 4387442 w 4806892"/>
              <a:gd name="connsiteY18" fmla="*/ 855677 h 1786855"/>
              <a:gd name="connsiteX19" fmla="*/ 4446165 w 4806892"/>
              <a:gd name="connsiteY19" fmla="*/ 880844 h 1786855"/>
              <a:gd name="connsiteX20" fmla="*/ 4655890 w 4806892"/>
              <a:gd name="connsiteY20" fmla="*/ 914400 h 1786855"/>
              <a:gd name="connsiteX21" fmla="*/ 4773336 w 4806892"/>
              <a:gd name="connsiteY21" fmla="*/ 931178 h 1786855"/>
              <a:gd name="connsiteX22" fmla="*/ 4790114 w 4806892"/>
              <a:gd name="connsiteY22" fmla="*/ 981512 h 1786855"/>
              <a:gd name="connsiteX23" fmla="*/ 4798503 w 4806892"/>
              <a:gd name="connsiteY23" fmla="*/ 1023457 h 1786855"/>
              <a:gd name="connsiteX24" fmla="*/ 4806892 w 4806892"/>
              <a:gd name="connsiteY24" fmla="*/ 1057013 h 1786855"/>
              <a:gd name="connsiteX25" fmla="*/ 4798503 w 4806892"/>
              <a:gd name="connsiteY25" fmla="*/ 1115736 h 1786855"/>
              <a:gd name="connsiteX26" fmla="*/ 4748169 w 4806892"/>
              <a:gd name="connsiteY26" fmla="*/ 1149292 h 1786855"/>
              <a:gd name="connsiteX27" fmla="*/ 4672668 w 4806892"/>
              <a:gd name="connsiteY27" fmla="*/ 1191237 h 1786855"/>
              <a:gd name="connsiteX28" fmla="*/ 4647501 w 4806892"/>
              <a:gd name="connsiteY28" fmla="*/ 1208015 h 1786855"/>
              <a:gd name="connsiteX29" fmla="*/ 4588778 w 4806892"/>
              <a:gd name="connsiteY29" fmla="*/ 1233182 h 1786855"/>
              <a:gd name="connsiteX30" fmla="*/ 4488110 w 4806892"/>
              <a:gd name="connsiteY30" fmla="*/ 1216404 h 1786855"/>
              <a:gd name="connsiteX31" fmla="*/ 4462943 w 4806892"/>
              <a:gd name="connsiteY31" fmla="*/ 1199626 h 1786855"/>
              <a:gd name="connsiteX32" fmla="*/ 4437776 w 4806892"/>
              <a:gd name="connsiteY32" fmla="*/ 1191237 h 1786855"/>
              <a:gd name="connsiteX33" fmla="*/ 4303552 w 4806892"/>
              <a:gd name="connsiteY33" fmla="*/ 1166070 h 1786855"/>
              <a:gd name="connsiteX34" fmla="*/ 4244829 w 4806892"/>
              <a:gd name="connsiteY34" fmla="*/ 1157681 h 1786855"/>
              <a:gd name="connsiteX35" fmla="*/ 4211273 w 4806892"/>
              <a:gd name="connsiteY35" fmla="*/ 1140903 h 1786855"/>
              <a:gd name="connsiteX36" fmla="*/ 4186106 w 4806892"/>
              <a:gd name="connsiteY36" fmla="*/ 1132514 h 1786855"/>
              <a:gd name="connsiteX37" fmla="*/ 4144161 w 4806892"/>
              <a:gd name="connsiteY37" fmla="*/ 1107347 h 1786855"/>
              <a:gd name="connsiteX38" fmla="*/ 4110606 w 4806892"/>
              <a:gd name="connsiteY38" fmla="*/ 1090569 h 1786855"/>
              <a:gd name="connsiteX39" fmla="*/ 4060272 w 4806892"/>
              <a:gd name="connsiteY39" fmla="*/ 1057013 h 1786855"/>
              <a:gd name="connsiteX40" fmla="*/ 4009938 w 4806892"/>
              <a:gd name="connsiteY40" fmla="*/ 1023457 h 1786855"/>
              <a:gd name="connsiteX41" fmla="*/ 3942826 w 4806892"/>
              <a:gd name="connsiteY41" fmla="*/ 989901 h 1786855"/>
              <a:gd name="connsiteX42" fmla="*/ 3875714 w 4806892"/>
              <a:gd name="connsiteY42" fmla="*/ 956345 h 1786855"/>
              <a:gd name="connsiteX43" fmla="*/ 3842158 w 4806892"/>
              <a:gd name="connsiteY43" fmla="*/ 939567 h 1786855"/>
              <a:gd name="connsiteX44" fmla="*/ 3758268 w 4806892"/>
              <a:gd name="connsiteY44" fmla="*/ 922789 h 1786855"/>
              <a:gd name="connsiteX45" fmla="*/ 3682767 w 4806892"/>
              <a:gd name="connsiteY45" fmla="*/ 906011 h 1786855"/>
              <a:gd name="connsiteX46" fmla="*/ 3431097 w 4806892"/>
              <a:gd name="connsiteY46" fmla="*/ 914400 h 1786855"/>
              <a:gd name="connsiteX47" fmla="*/ 3397541 w 4806892"/>
              <a:gd name="connsiteY47" fmla="*/ 939567 h 1786855"/>
              <a:gd name="connsiteX48" fmla="*/ 3322040 w 4806892"/>
              <a:gd name="connsiteY48" fmla="*/ 981512 h 1786855"/>
              <a:gd name="connsiteX49" fmla="*/ 3254928 w 4806892"/>
              <a:gd name="connsiteY49" fmla="*/ 1023457 h 1786855"/>
              <a:gd name="connsiteX50" fmla="*/ 3145872 w 4806892"/>
              <a:gd name="connsiteY50" fmla="*/ 998290 h 1786855"/>
              <a:gd name="connsiteX51" fmla="*/ 3112316 w 4806892"/>
              <a:gd name="connsiteY51" fmla="*/ 989901 h 1786855"/>
              <a:gd name="connsiteX52" fmla="*/ 3020037 w 4806892"/>
              <a:gd name="connsiteY52" fmla="*/ 1015068 h 1786855"/>
              <a:gd name="connsiteX53" fmla="*/ 2952925 w 4806892"/>
              <a:gd name="connsiteY53" fmla="*/ 1040235 h 1786855"/>
              <a:gd name="connsiteX54" fmla="*/ 2827090 w 4806892"/>
              <a:gd name="connsiteY54" fmla="*/ 1023457 h 1786855"/>
              <a:gd name="connsiteX55" fmla="*/ 2793534 w 4806892"/>
              <a:gd name="connsiteY55" fmla="*/ 1006679 h 1786855"/>
              <a:gd name="connsiteX56" fmla="*/ 2768367 w 4806892"/>
              <a:gd name="connsiteY56" fmla="*/ 998290 h 1786855"/>
              <a:gd name="connsiteX57" fmla="*/ 2701255 w 4806892"/>
              <a:gd name="connsiteY57" fmla="*/ 947956 h 1786855"/>
              <a:gd name="connsiteX58" fmla="*/ 2634143 w 4806892"/>
              <a:gd name="connsiteY58" fmla="*/ 922789 h 1786855"/>
              <a:gd name="connsiteX59" fmla="*/ 2483141 w 4806892"/>
              <a:gd name="connsiteY59" fmla="*/ 931178 h 1786855"/>
              <a:gd name="connsiteX60" fmla="*/ 2441196 w 4806892"/>
              <a:gd name="connsiteY60" fmla="*/ 981512 h 1786855"/>
              <a:gd name="connsiteX61" fmla="*/ 2340528 w 4806892"/>
              <a:gd name="connsiteY61" fmla="*/ 1023457 h 1786855"/>
              <a:gd name="connsiteX62" fmla="*/ 2306972 w 4806892"/>
              <a:gd name="connsiteY62" fmla="*/ 1040235 h 1786855"/>
              <a:gd name="connsiteX63" fmla="*/ 2281806 w 4806892"/>
              <a:gd name="connsiteY63" fmla="*/ 1048624 h 1786855"/>
              <a:gd name="connsiteX64" fmla="*/ 2273417 w 4806892"/>
              <a:gd name="connsiteY64" fmla="*/ 1107347 h 1786855"/>
              <a:gd name="connsiteX65" fmla="*/ 2223083 w 4806892"/>
              <a:gd name="connsiteY65" fmla="*/ 1191237 h 1786855"/>
              <a:gd name="connsiteX66" fmla="*/ 2197916 w 4806892"/>
              <a:gd name="connsiteY66" fmla="*/ 1216404 h 1786855"/>
              <a:gd name="connsiteX67" fmla="*/ 2147582 w 4806892"/>
              <a:gd name="connsiteY67" fmla="*/ 1233182 h 1786855"/>
              <a:gd name="connsiteX68" fmla="*/ 1996580 w 4806892"/>
              <a:gd name="connsiteY68" fmla="*/ 1216404 h 1786855"/>
              <a:gd name="connsiteX69" fmla="*/ 1895912 w 4806892"/>
              <a:gd name="connsiteY69" fmla="*/ 1199626 h 1786855"/>
              <a:gd name="connsiteX70" fmla="*/ 1820411 w 4806892"/>
              <a:gd name="connsiteY70" fmla="*/ 1191237 h 1786855"/>
              <a:gd name="connsiteX71" fmla="*/ 1350628 w 4806892"/>
              <a:gd name="connsiteY71" fmla="*/ 1208015 h 1786855"/>
              <a:gd name="connsiteX72" fmla="*/ 1333850 w 4806892"/>
              <a:gd name="connsiteY72" fmla="*/ 1233182 h 1786855"/>
              <a:gd name="connsiteX73" fmla="*/ 1308683 w 4806892"/>
              <a:gd name="connsiteY73" fmla="*/ 1266738 h 1786855"/>
              <a:gd name="connsiteX74" fmla="*/ 1266738 w 4806892"/>
              <a:gd name="connsiteY74" fmla="*/ 1275127 h 1786855"/>
              <a:gd name="connsiteX75" fmla="*/ 1233182 w 4806892"/>
              <a:gd name="connsiteY75" fmla="*/ 1283516 h 1786855"/>
              <a:gd name="connsiteX76" fmla="*/ 1208015 w 4806892"/>
              <a:gd name="connsiteY76" fmla="*/ 1291905 h 1786855"/>
              <a:gd name="connsiteX77" fmla="*/ 1048624 w 4806892"/>
              <a:gd name="connsiteY77" fmla="*/ 1300294 h 1786855"/>
              <a:gd name="connsiteX78" fmla="*/ 1023457 w 4806892"/>
              <a:gd name="connsiteY78" fmla="*/ 1317072 h 1786855"/>
              <a:gd name="connsiteX79" fmla="*/ 1015068 w 4806892"/>
              <a:gd name="connsiteY79" fmla="*/ 1342239 h 1786855"/>
              <a:gd name="connsiteX80" fmla="*/ 998290 w 4806892"/>
              <a:gd name="connsiteY80" fmla="*/ 1375795 h 1786855"/>
              <a:gd name="connsiteX81" fmla="*/ 989901 w 4806892"/>
              <a:gd name="connsiteY81" fmla="*/ 1400962 h 1786855"/>
              <a:gd name="connsiteX82" fmla="*/ 964734 w 4806892"/>
              <a:gd name="connsiteY82" fmla="*/ 1434518 h 1786855"/>
              <a:gd name="connsiteX83" fmla="*/ 931178 w 4806892"/>
              <a:gd name="connsiteY83" fmla="*/ 1501630 h 1786855"/>
              <a:gd name="connsiteX84" fmla="*/ 922789 w 4806892"/>
              <a:gd name="connsiteY84" fmla="*/ 1526797 h 1786855"/>
              <a:gd name="connsiteX85" fmla="*/ 897622 w 4806892"/>
              <a:gd name="connsiteY85" fmla="*/ 1543575 h 1786855"/>
              <a:gd name="connsiteX86" fmla="*/ 847288 w 4806892"/>
              <a:gd name="connsiteY86" fmla="*/ 1585520 h 1786855"/>
              <a:gd name="connsiteX87" fmla="*/ 805343 w 4806892"/>
              <a:gd name="connsiteY87" fmla="*/ 1694576 h 1786855"/>
              <a:gd name="connsiteX88" fmla="*/ 805343 w 4806892"/>
              <a:gd name="connsiteY88" fmla="*/ 1694576 h 1786855"/>
              <a:gd name="connsiteX89" fmla="*/ 746620 w 4806892"/>
              <a:gd name="connsiteY89" fmla="*/ 1761688 h 1786855"/>
              <a:gd name="connsiteX90" fmla="*/ 687897 w 4806892"/>
              <a:gd name="connsiteY90" fmla="*/ 1786855 h 1786855"/>
              <a:gd name="connsiteX91" fmla="*/ 536895 w 4806892"/>
              <a:gd name="connsiteY91" fmla="*/ 1778466 h 1786855"/>
              <a:gd name="connsiteX92" fmla="*/ 511728 w 4806892"/>
              <a:gd name="connsiteY92" fmla="*/ 1761688 h 1786855"/>
              <a:gd name="connsiteX93" fmla="*/ 453006 w 4806892"/>
              <a:gd name="connsiteY93" fmla="*/ 1728132 h 1786855"/>
              <a:gd name="connsiteX94" fmla="*/ 369116 w 4806892"/>
              <a:gd name="connsiteY94" fmla="*/ 1694576 h 1786855"/>
              <a:gd name="connsiteX95" fmla="*/ 318782 w 4806892"/>
              <a:gd name="connsiteY95" fmla="*/ 1677799 h 1786855"/>
              <a:gd name="connsiteX96" fmla="*/ 234892 w 4806892"/>
              <a:gd name="connsiteY96" fmla="*/ 1560353 h 1786855"/>
              <a:gd name="connsiteX97" fmla="*/ 209725 w 4806892"/>
              <a:gd name="connsiteY97" fmla="*/ 1317072 h 1786855"/>
              <a:gd name="connsiteX98" fmla="*/ 201336 w 4806892"/>
              <a:gd name="connsiteY98" fmla="*/ 1275127 h 1786855"/>
              <a:gd name="connsiteX99" fmla="*/ 184558 w 4806892"/>
              <a:gd name="connsiteY99" fmla="*/ 1241571 h 1786855"/>
              <a:gd name="connsiteX100" fmla="*/ 176169 w 4806892"/>
              <a:gd name="connsiteY100" fmla="*/ 1216404 h 1786855"/>
              <a:gd name="connsiteX101" fmla="*/ 142613 w 4806892"/>
              <a:gd name="connsiteY101" fmla="*/ 1140903 h 1786855"/>
              <a:gd name="connsiteX102" fmla="*/ 117446 w 4806892"/>
              <a:gd name="connsiteY102" fmla="*/ 1115736 h 1786855"/>
              <a:gd name="connsiteX103" fmla="*/ 67112 w 4806892"/>
              <a:gd name="connsiteY103" fmla="*/ 1048624 h 1786855"/>
              <a:gd name="connsiteX104" fmla="*/ 33556 w 4806892"/>
              <a:gd name="connsiteY104" fmla="*/ 998290 h 1786855"/>
              <a:gd name="connsiteX105" fmla="*/ 0 w 4806892"/>
              <a:gd name="connsiteY105" fmla="*/ 956345 h 1786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806892" h="1786855">
                <a:moveTo>
                  <a:pt x="4043494" y="0"/>
                </a:moveTo>
                <a:cubicBezTo>
                  <a:pt x="4046915" y="37634"/>
                  <a:pt x="4048715" y="93774"/>
                  <a:pt x="4060272" y="134224"/>
                </a:cubicBezTo>
                <a:cubicBezTo>
                  <a:pt x="4105212" y="291514"/>
                  <a:pt x="4066118" y="153034"/>
                  <a:pt x="4102217" y="243281"/>
                </a:cubicBezTo>
                <a:cubicBezTo>
                  <a:pt x="4108785" y="259702"/>
                  <a:pt x="4106490" y="281109"/>
                  <a:pt x="4118995" y="293615"/>
                </a:cubicBezTo>
                <a:cubicBezTo>
                  <a:pt x="4127384" y="302004"/>
                  <a:pt x="4134507" y="311886"/>
                  <a:pt x="4144161" y="318782"/>
                </a:cubicBezTo>
                <a:cubicBezTo>
                  <a:pt x="4154337" y="326051"/>
                  <a:pt x="4166859" y="329355"/>
                  <a:pt x="4177717" y="335560"/>
                </a:cubicBezTo>
                <a:cubicBezTo>
                  <a:pt x="4186471" y="340562"/>
                  <a:pt x="4194495" y="346745"/>
                  <a:pt x="4202884" y="352338"/>
                </a:cubicBezTo>
                <a:cubicBezTo>
                  <a:pt x="4256759" y="487025"/>
                  <a:pt x="4182420" y="292512"/>
                  <a:pt x="4228051" y="444617"/>
                </a:cubicBezTo>
                <a:cubicBezTo>
                  <a:pt x="4231644" y="456595"/>
                  <a:pt x="4239903" y="466679"/>
                  <a:pt x="4244829" y="478173"/>
                </a:cubicBezTo>
                <a:cubicBezTo>
                  <a:pt x="4248312" y="486301"/>
                  <a:pt x="4247694" y="496435"/>
                  <a:pt x="4253218" y="503340"/>
                </a:cubicBezTo>
                <a:cubicBezTo>
                  <a:pt x="4263873" y="516659"/>
                  <a:pt x="4288001" y="524266"/>
                  <a:pt x="4303552" y="528507"/>
                </a:cubicBezTo>
                <a:cubicBezTo>
                  <a:pt x="4325799" y="534574"/>
                  <a:pt x="4370664" y="545285"/>
                  <a:pt x="4370664" y="545285"/>
                </a:cubicBezTo>
                <a:cubicBezTo>
                  <a:pt x="4379053" y="550878"/>
                  <a:pt x="4386813" y="557554"/>
                  <a:pt x="4395831" y="562063"/>
                </a:cubicBezTo>
                <a:cubicBezTo>
                  <a:pt x="4403740" y="566018"/>
                  <a:pt x="4413268" y="566158"/>
                  <a:pt x="4420998" y="570452"/>
                </a:cubicBezTo>
                <a:cubicBezTo>
                  <a:pt x="4438625" y="580245"/>
                  <a:pt x="4471332" y="604008"/>
                  <a:pt x="4471332" y="604008"/>
                </a:cubicBezTo>
                <a:cubicBezTo>
                  <a:pt x="4492141" y="645626"/>
                  <a:pt x="4506281" y="656273"/>
                  <a:pt x="4471332" y="713065"/>
                </a:cubicBezTo>
                <a:cubicBezTo>
                  <a:pt x="4460764" y="730238"/>
                  <a:pt x="4420998" y="746621"/>
                  <a:pt x="4420998" y="746621"/>
                </a:cubicBezTo>
                <a:cubicBezTo>
                  <a:pt x="4382537" y="804312"/>
                  <a:pt x="4393819" y="777824"/>
                  <a:pt x="4379053" y="822121"/>
                </a:cubicBezTo>
                <a:cubicBezTo>
                  <a:pt x="4381849" y="833306"/>
                  <a:pt x="4381047" y="846084"/>
                  <a:pt x="4387442" y="855677"/>
                </a:cubicBezTo>
                <a:cubicBezTo>
                  <a:pt x="4399029" y="873057"/>
                  <a:pt x="4429328" y="876635"/>
                  <a:pt x="4446165" y="880844"/>
                </a:cubicBezTo>
                <a:cubicBezTo>
                  <a:pt x="4528170" y="942348"/>
                  <a:pt x="4459796" y="900876"/>
                  <a:pt x="4655890" y="914400"/>
                </a:cubicBezTo>
                <a:cubicBezTo>
                  <a:pt x="4691709" y="916870"/>
                  <a:pt x="4737108" y="925140"/>
                  <a:pt x="4773336" y="931178"/>
                </a:cubicBezTo>
                <a:cubicBezTo>
                  <a:pt x="4778929" y="947956"/>
                  <a:pt x="4785461" y="964450"/>
                  <a:pt x="4790114" y="981512"/>
                </a:cubicBezTo>
                <a:cubicBezTo>
                  <a:pt x="4793866" y="995268"/>
                  <a:pt x="4795410" y="1009538"/>
                  <a:pt x="4798503" y="1023457"/>
                </a:cubicBezTo>
                <a:cubicBezTo>
                  <a:pt x="4801004" y="1034712"/>
                  <a:pt x="4804096" y="1045828"/>
                  <a:pt x="4806892" y="1057013"/>
                </a:cubicBezTo>
                <a:cubicBezTo>
                  <a:pt x="4804096" y="1076587"/>
                  <a:pt x="4805847" y="1097377"/>
                  <a:pt x="4798503" y="1115736"/>
                </a:cubicBezTo>
                <a:cubicBezTo>
                  <a:pt x="4787589" y="1143022"/>
                  <a:pt x="4769307" y="1140233"/>
                  <a:pt x="4748169" y="1149292"/>
                </a:cubicBezTo>
                <a:cubicBezTo>
                  <a:pt x="4722676" y="1160218"/>
                  <a:pt x="4695809" y="1176774"/>
                  <a:pt x="4672668" y="1191237"/>
                </a:cubicBezTo>
                <a:cubicBezTo>
                  <a:pt x="4664118" y="1196581"/>
                  <a:pt x="4656255" y="1203013"/>
                  <a:pt x="4647501" y="1208015"/>
                </a:cubicBezTo>
                <a:cubicBezTo>
                  <a:pt x="4618475" y="1224601"/>
                  <a:pt x="4617013" y="1223770"/>
                  <a:pt x="4588778" y="1233182"/>
                </a:cubicBezTo>
                <a:cubicBezTo>
                  <a:pt x="4555222" y="1227589"/>
                  <a:pt x="4520980" y="1225169"/>
                  <a:pt x="4488110" y="1216404"/>
                </a:cubicBezTo>
                <a:cubicBezTo>
                  <a:pt x="4478368" y="1213806"/>
                  <a:pt x="4471961" y="1204135"/>
                  <a:pt x="4462943" y="1199626"/>
                </a:cubicBezTo>
                <a:cubicBezTo>
                  <a:pt x="4455034" y="1195671"/>
                  <a:pt x="4446392" y="1193225"/>
                  <a:pt x="4437776" y="1191237"/>
                </a:cubicBezTo>
                <a:cubicBezTo>
                  <a:pt x="4399359" y="1182372"/>
                  <a:pt x="4344944" y="1172438"/>
                  <a:pt x="4303552" y="1166070"/>
                </a:cubicBezTo>
                <a:cubicBezTo>
                  <a:pt x="4284009" y="1163063"/>
                  <a:pt x="4264403" y="1160477"/>
                  <a:pt x="4244829" y="1157681"/>
                </a:cubicBezTo>
                <a:cubicBezTo>
                  <a:pt x="4233644" y="1152088"/>
                  <a:pt x="4222767" y="1145829"/>
                  <a:pt x="4211273" y="1140903"/>
                </a:cubicBezTo>
                <a:cubicBezTo>
                  <a:pt x="4203145" y="1137420"/>
                  <a:pt x="4194015" y="1136469"/>
                  <a:pt x="4186106" y="1132514"/>
                </a:cubicBezTo>
                <a:cubicBezTo>
                  <a:pt x="4171522" y="1125222"/>
                  <a:pt x="4158414" y="1115266"/>
                  <a:pt x="4144161" y="1107347"/>
                </a:cubicBezTo>
                <a:cubicBezTo>
                  <a:pt x="4133229" y="1101274"/>
                  <a:pt x="4120782" y="1097838"/>
                  <a:pt x="4110606" y="1090569"/>
                </a:cubicBezTo>
                <a:cubicBezTo>
                  <a:pt x="4055623" y="1051295"/>
                  <a:pt x="4114257" y="1075008"/>
                  <a:pt x="4060272" y="1057013"/>
                </a:cubicBezTo>
                <a:cubicBezTo>
                  <a:pt x="4001705" y="998446"/>
                  <a:pt x="4066594" y="1055832"/>
                  <a:pt x="4009938" y="1023457"/>
                </a:cubicBezTo>
                <a:cubicBezTo>
                  <a:pt x="3943392" y="985431"/>
                  <a:pt x="4009545" y="1006581"/>
                  <a:pt x="3942826" y="989901"/>
                </a:cubicBezTo>
                <a:cubicBezTo>
                  <a:pt x="3851672" y="935208"/>
                  <a:pt x="3938925" y="983435"/>
                  <a:pt x="3875714" y="956345"/>
                </a:cubicBezTo>
                <a:cubicBezTo>
                  <a:pt x="3864220" y="951419"/>
                  <a:pt x="3854182" y="943003"/>
                  <a:pt x="3842158" y="939567"/>
                </a:cubicBezTo>
                <a:cubicBezTo>
                  <a:pt x="3814738" y="931733"/>
                  <a:pt x="3786231" y="928382"/>
                  <a:pt x="3758268" y="922789"/>
                </a:cubicBezTo>
                <a:cubicBezTo>
                  <a:pt x="3705017" y="912139"/>
                  <a:pt x="3730156" y="917858"/>
                  <a:pt x="3682767" y="906011"/>
                </a:cubicBezTo>
                <a:cubicBezTo>
                  <a:pt x="3598877" y="908807"/>
                  <a:pt x="3514459" y="904593"/>
                  <a:pt x="3431097" y="914400"/>
                </a:cubicBezTo>
                <a:cubicBezTo>
                  <a:pt x="3417211" y="916034"/>
                  <a:pt x="3409397" y="932157"/>
                  <a:pt x="3397541" y="939567"/>
                </a:cubicBezTo>
                <a:cubicBezTo>
                  <a:pt x="3357019" y="964893"/>
                  <a:pt x="3364776" y="948273"/>
                  <a:pt x="3322040" y="981512"/>
                </a:cubicBezTo>
                <a:cubicBezTo>
                  <a:pt x="3262770" y="1027611"/>
                  <a:pt x="3316630" y="1008031"/>
                  <a:pt x="3254928" y="1023457"/>
                </a:cubicBezTo>
                <a:cubicBezTo>
                  <a:pt x="3190373" y="1010546"/>
                  <a:pt x="3226817" y="1018526"/>
                  <a:pt x="3145872" y="998290"/>
                </a:cubicBezTo>
                <a:lnTo>
                  <a:pt x="3112316" y="989901"/>
                </a:lnTo>
                <a:cubicBezTo>
                  <a:pt x="3102051" y="992467"/>
                  <a:pt x="3041990" y="1005659"/>
                  <a:pt x="3020037" y="1015068"/>
                </a:cubicBezTo>
                <a:cubicBezTo>
                  <a:pt x="2958621" y="1041389"/>
                  <a:pt x="3014791" y="1024768"/>
                  <a:pt x="2952925" y="1040235"/>
                </a:cubicBezTo>
                <a:cubicBezTo>
                  <a:pt x="2933124" y="1038255"/>
                  <a:pt x="2856877" y="1033386"/>
                  <a:pt x="2827090" y="1023457"/>
                </a:cubicBezTo>
                <a:cubicBezTo>
                  <a:pt x="2815226" y="1019502"/>
                  <a:pt x="2805028" y="1011605"/>
                  <a:pt x="2793534" y="1006679"/>
                </a:cubicBezTo>
                <a:cubicBezTo>
                  <a:pt x="2785406" y="1003196"/>
                  <a:pt x="2776756" y="1001086"/>
                  <a:pt x="2768367" y="998290"/>
                </a:cubicBezTo>
                <a:cubicBezTo>
                  <a:pt x="2745996" y="981512"/>
                  <a:pt x="2728383" y="954738"/>
                  <a:pt x="2701255" y="947956"/>
                </a:cubicBezTo>
                <a:cubicBezTo>
                  <a:pt x="2655567" y="936534"/>
                  <a:pt x="2678011" y="944723"/>
                  <a:pt x="2634143" y="922789"/>
                </a:cubicBezTo>
                <a:cubicBezTo>
                  <a:pt x="2583809" y="925585"/>
                  <a:pt x="2533090" y="924367"/>
                  <a:pt x="2483141" y="931178"/>
                </a:cubicBezTo>
                <a:cubicBezTo>
                  <a:pt x="2409252" y="941254"/>
                  <a:pt x="2480296" y="946757"/>
                  <a:pt x="2441196" y="981512"/>
                </a:cubicBezTo>
                <a:cubicBezTo>
                  <a:pt x="2391853" y="1025372"/>
                  <a:pt x="2385404" y="1006629"/>
                  <a:pt x="2340528" y="1023457"/>
                </a:cubicBezTo>
                <a:cubicBezTo>
                  <a:pt x="2328819" y="1027848"/>
                  <a:pt x="2318466" y="1035309"/>
                  <a:pt x="2306972" y="1040235"/>
                </a:cubicBezTo>
                <a:cubicBezTo>
                  <a:pt x="2298845" y="1043718"/>
                  <a:pt x="2290195" y="1045828"/>
                  <a:pt x="2281806" y="1048624"/>
                </a:cubicBezTo>
                <a:cubicBezTo>
                  <a:pt x="2279010" y="1068198"/>
                  <a:pt x="2278620" y="1088271"/>
                  <a:pt x="2273417" y="1107347"/>
                </a:cubicBezTo>
                <a:cubicBezTo>
                  <a:pt x="2268452" y="1125551"/>
                  <a:pt x="2229987" y="1184333"/>
                  <a:pt x="2223083" y="1191237"/>
                </a:cubicBezTo>
                <a:cubicBezTo>
                  <a:pt x="2214694" y="1199626"/>
                  <a:pt x="2208287" y="1210642"/>
                  <a:pt x="2197916" y="1216404"/>
                </a:cubicBezTo>
                <a:cubicBezTo>
                  <a:pt x="2182456" y="1224993"/>
                  <a:pt x="2147582" y="1233182"/>
                  <a:pt x="2147582" y="1233182"/>
                </a:cubicBezTo>
                <a:cubicBezTo>
                  <a:pt x="2097248" y="1227589"/>
                  <a:pt x="2046779" y="1223097"/>
                  <a:pt x="1996580" y="1216404"/>
                </a:cubicBezTo>
                <a:cubicBezTo>
                  <a:pt x="1962860" y="1211908"/>
                  <a:pt x="1929723" y="1203383"/>
                  <a:pt x="1895912" y="1199626"/>
                </a:cubicBezTo>
                <a:lnTo>
                  <a:pt x="1820411" y="1191237"/>
                </a:lnTo>
                <a:cubicBezTo>
                  <a:pt x="1663817" y="1196830"/>
                  <a:pt x="1506743" y="1194557"/>
                  <a:pt x="1350628" y="1208015"/>
                </a:cubicBezTo>
                <a:cubicBezTo>
                  <a:pt x="1340583" y="1208881"/>
                  <a:pt x="1339710" y="1224978"/>
                  <a:pt x="1333850" y="1233182"/>
                </a:cubicBezTo>
                <a:cubicBezTo>
                  <a:pt x="1325723" y="1244559"/>
                  <a:pt x="1320539" y="1259328"/>
                  <a:pt x="1308683" y="1266738"/>
                </a:cubicBezTo>
                <a:cubicBezTo>
                  <a:pt x="1296592" y="1274295"/>
                  <a:pt x="1280657" y="1272034"/>
                  <a:pt x="1266738" y="1275127"/>
                </a:cubicBezTo>
                <a:cubicBezTo>
                  <a:pt x="1255483" y="1277628"/>
                  <a:pt x="1244268" y="1280349"/>
                  <a:pt x="1233182" y="1283516"/>
                </a:cubicBezTo>
                <a:cubicBezTo>
                  <a:pt x="1224679" y="1285945"/>
                  <a:pt x="1216821" y="1291104"/>
                  <a:pt x="1208015" y="1291905"/>
                </a:cubicBezTo>
                <a:cubicBezTo>
                  <a:pt x="1155030" y="1296722"/>
                  <a:pt x="1101754" y="1297498"/>
                  <a:pt x="1048624" y="1300294"/>
                </a:cubicBezTo>
                <a:cubicBezTo>
                  <a:pt x="1040235" y="1305887"/>
                  <a:pt x="1029755" y="1309199"/>
                  <a:pt x="1023457" y="1317072"/>
                </a:cubicBezTo>
                <a:cubicBezTo>
                  <a:pt x="1017933" y="1323977"/>
                  <a:pt x="1018551" y="1334111"/>
                  <a:pt x="1015068" y="1342239"/>
                </a:cubicBezTo>
                <a:cubicBezTo>
                  <a:pt x="1010142" y="1353733"/>
                  <a:pt x="1003216" y="1364301"/>
                  <a:pt x="998290" y="1375795"/>
                </a:cubicBezTo>
                <a:cubicBezTo>
                  <a:pt x="994807" y="1383923"/>
                  <a:pt x="994288" y="1393284"/>
                  <a:pt x="989901" y="1400962"/>
                </a:cubicBezTo>
                <a:cubicBezTo>
                  <a:pt x="982964" y="1413101"/>
                  <a:pt x="973123" y="1423333"/>
                  <a:pt x="964734" y="1434518"/>
                </a:cubicBezTo>
                <a:cubicBezTo>
                  <a:pt x="948054" y="1501237"/>
                  <a:pt x="969204" y="1435084"/>
                  <a:pt x="931178" y="1501630"/>
                </a:cubicBezTo>
                <a:cubicBezTo>
                  <a:pt x="926791" y="1509308"/>
                  <a:pt x="928313" y="1519892"/>
                  <a:pt x="922789" y="1526797"/>
                </a:cubicBezTo>
                <a:cubicBezTo>
                  <a:pt x="916491" y="1534670"/>
                  <a:pt x="904751" y="1536446"/>
                  <a:pt x="897622" y="1543575"/>
                </a:cubicBezTo>
                <a:cubicBezTo>
                  <a:pt x="851913" y="1589284"/>
                  <a:pt x="895355" y="1569498"/>
                  <a:pt x="847288" y="1585520"/>
                </a:cubicBezTo>
                <a:cubicBezTo>
                  <a:pt x="801957" y="1630851"/>
                  <a:pt x="824448" y="1599054"/>
                  <a:pt x="805343" y="1694576"/>
                </a:cubicBezTo>
                <a:lnTo>
                  <a:pt x="805343" y="1694576"/>
                </a:lnTo>
                <a:cubicBezTo>
                  <a:pt x="787141" y="1718845"/>
                  <a:pt x="771444" y="1743070"/>
                  <a:pt x="746620" y="1761688"/>
                </a:cubicBezTo>
                <a:cubicBezTo>
                  <a:pt x="730034" y="1774128"/>
                  <a:pt x="707336" y="1780375"/>
                  <a:pt x="687897" y="1786855"/>
                </a:cubicBezTo>
                <a:cubicBezTo>
                  <a:pt x="637563" y="1784059"/>
                  <a:pt x="586800" y="1785595"/>
                  <a:pt x="536895" y="1778466"/>
                </a:cubicBezTo>
                <a:cubicBezTo>
                  <a:pt x="526914" y="1777040"/>
                  <a:pt x="519932" y="1767548"/>
                  <a:pt x="511728" y="1761688"/>
                </a:cubicBezTo>
                <a:cubicBezTo>
                  <a:pt x="457246" y="1722772"/>
                  <a:pt x="500197" y="1746282"/>
                  <a:pt x="453006" y="1728132"/>
                </a:cubicBezTo>
                <a:cubicBezTo>
                  <a:pt x="424896" y="1717320"/>
                  <a:pt x="397688" y="1704099"/>
                  <a:pt x="369116" y="1694576"/>
                </a:cubicBezTo>
                <a:lnTo>
                  <a:pt x="318782" y="1677799"/>
                </a:lnTo>
                <a:cubicBezTo>
                  <a:pt x="239164" y="1598181"/>
                  <a:pt x="261674" y="1640700"/>
                  <a:pt x="234892" y="1560353"/>
                </a:cubicBezTo>
                <a:cubicBezTo>
                  <a:pt x="228703" y="1467524"/>
                  <a:pt x="227903" y="1407964"/>
                  <a:pt x="209725" y="1317072"/>
                </a:cubicBezTo>
                <a:cubicBezTo>
                  <a:pt x="206929" y="1303090"/>
                  <a:pt x="205845" y="1288654"/>
                  <a:pt x="201336" y="1275127"/>
                </a:cubicBezTo>
                <a:cubicBezTo>
                  <a:pt x="197381" y="1263263"/>
                  <a:pt x="189484" y="1253065"/>
                  <a:pt x="184558" y="1241571"/>
                </a:cubicBezTo>
                <a:cubicBezTo>
                  <a:pt x="181075" y="1233443"/>
                  <a:pt x="179274" y="1224684"/>
                  <a:pt x="176169" y="1216404"/>
                </a:cubicBezTo>
                <a:cubicBezTo>
                  <a:pt x="170977" y="1202558"/>
                  <a:pt x="152647" y="1154951"/>
                  <a:pt x="142613" y="1140903"/>
                </a:cubicBezTo>
                <a:cubicBezTo>
                  <a:pt x="135717" y="1131249"/>
                  <a:pt x="124564" y="1125227"/>
                  <a:pt x="117446" y="1115736"/>
                </a:cubicBezTo>
                <a:cubicBezTo>
                  <a:pt x="54904" y="1032347"/>
                  <a:pt x="126561" y="1108073"/>
                  <a:pt x="67112" y="1048624"/>
                </a:cubicBezTo>
                <a:cubicBezTo>
                  <a:pt x="52369" y="1004396"/>
                  <a:pt x="68467" y="1040183"/>
                  <a:pt x="33556" y="998290"/>
                </a:cubicBezTo>
                <a:cubicBezTo>
                  <a:pt x="-19357" y="934794"/>
                  <a:pt x="48812" y="1005157"/>
                  <a:pt x="0" y="956345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Cuadro de texto 17">
            <a:extLst>
              <a:ext uri="{FF2B5EF4-FFF2-40B4-BE49-F238E27FC236}">
                <a16:creationId xmlns:a16="http://schemas.microsoft.com/office/drawing/2014/main" id="{84B4FCD5-F7EE-6AF4-DBD3-3BBF996BAFE3}"/>
              </a:ext>
            </a:extLst>
          </p:cNvPr>
          <p:cNvSpPr txBox="1"/>
          <p:nvPr/>
        </p:nvSpPr>
        <p:spPr>
          <a:xfrm>
            <a:off x="3702642" y="563852"/>
            <a:ext cx="668022" cy="469784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1200"/>
              </a:spcAft>
            </a:pPr>
            <a:r>
              <a:rPr lang="es-MX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Vía cabecera Cocorná</a:t>
            </a:r>
            <a:endParaRPr lang="es-CO" sz="9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7F08BA7B-4487-42E5-E552-B35C9E2DF01D}"/>
              </a:ext>
            </a:extLst>
          </p:cNvPr>
          <p:cNvCxnSpPr>
            <a:cxnSpLocks/>
            <a:stCxn id="13" idx="2"/>
          </p:cNvCxnSpPr>
          <p:nvPr/>
        </p:nvCxnSpPr>
        <p:spPr>
          <a:xfrm>
            <a:off x="4036653" y="1033636"/>
            <a:ext cx="459846" cy="455409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o 4">
            <a:extLst>
              <a:ext uri="{FF2B5EF4-FFF2-40B4-BE49-F238E27FC236}">
                <a16:creationId xmlns:a16="http://schemas.microsoft.com/office/drawing/2014/main" id="{1E303AFC-FFD4-AFBC-816F-D0920CC57B94}"/>
              </a:ext>
            </a:extLst>
          </p:cNvPr>
          <p:cNvGrpSpPr/>
          <p:nvPr/>
        </p:nvGrpSpPr>
        <p:grpSpPr>
          <a:xfrm>
            <a:off x="1065805" y="669075"/>
            <a:ext cx="10384576" cy="5915024"/>
            <a:chOff x="1065805" y="669075"/>
            <a:chExt cx="10384576" cy="5915024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7D6F5B92-76A2-1684-3146-A3765ACCB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90427" y="669075"/>
              <a:ext cx="10359954" cy="5915024"/>
            </a:xfrm>
            <a:prstGeom prst="rect">
              <a:avLst/>
            </a:prstGeom>
          </p:spPr>
        </p:pic>
        <p:sp>
          <p:nvSpPr>
            <p:cNvPr id="3" name="Elipse 2">
              <a:extLst>
                <a:ext uri="{FF2B5EF4-FFF2-40B4-BE49-F238E27FC236}">
                  <a16:creationId xmlns:a16="http://schemas.microsoft.com/office/drawing/2014/main" id="{B8D0B0D8-A42B-25CD-98D7-0293F30C42A6}"/>
                </a:ext>
              </a:extLst>
            </p:cNvPr>
            <p:cNvSpPr/>
            <p:nvPr/>
          </p:nvSpPr>
          <p:spPr>
            <a:xfrm rot="21335043">
              <a:off x="1065805" y="3503503"/>
              <a:ext cx="10249736" cy="1150693"/>
            </a:xfrm>
            <a:prstGeom prst="ellipse">
              <a:avLst/>
            </a:prstGeom>
            <a:noFill/>
            <a:ln w="38100">
              <a:solidFill>
                <a:srgbClr val="FFFF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</p:spTree>
    <p:extLst>
      <p:ext uri="{BB962C8B-B14F-4D97-AF65-F5344CB8AC3E}">
        <p14:creationId xmlns:p14="http://schemas.microsoft.com/office/powerpoint/2010/main" val="1451157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823BEA17-02E1-FA8E-654C-E469B0FCFA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8E3A64A-5A87-5102-EB10-D984347C7792}"/>
              </a:ext>
            </a:extLst>
          </p:cNvPr>
          <p:cNvSpPr txBox="1"/>
          <p:nvPr/>
        </p:nvSpPr>
        <p:spPr>
          <a:xfrm>
            <a:off x="477081" y="1984229"/>
            <a:ext cx="887895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  <a:tabLst>
                <a:tab pos="6367463" algn="l"/>
              </a:tabLst>
            </a:pPr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Generalidades </a:t>
            </a:r>
          </a:p>
          <a:p>
            <a:pPr marL="342900" indent="-342900" algn="just">
              <a:buAutoNum type="arabicPeriod"/>
              <a:tabLst>
                <a:tab pos="6367463" algn="l"/>
              </a:tabLst>
            </a:pPr>
            <a:endParaRPr lang="es-E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AutoNum type="arabicPeriod"/>
              <a:tabLst>
                <a:tab pos="6367463" algn="l"/>
              </a:tabLst>
            </a:pPr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Evidencias del proceso de participación y socialización</a:t>
            </a:r>
          </a:p>
          <a:p>
            <a:pPr marL="457200" indent="-457200" algn="just">
              <a:buFont typeface="+mj-lt"/>
              <a:buAutoNum type="arabicPeriod"/>
              <a:tabLst>
                <a:tab pos="6367463" algn="l"/>
              </a:tabLst>
            </a:pPr>
            <a:endParaRPr lang="es-E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  <a:tabLst>
                <a:tab pos="6367463" algn="l"/>
              </a:tabLst>
            </a:pPr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Impactos ocasionados por el proyecto y Plan Ambiental propuesto para manejarlos</a:t>
            </a:r>
          </a:p>
          <a:p>
            <a:pPr marL="342900" indent="-342900">
              <a:buAutoNum type="arabicPeriod"/>
            </a:pPr>
            <a:endParaRPr lang="es-E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1944CA2-EE23-4359-D1C0-4F37EF793EF3}"/>
              </a:ext>
            </a:extLst>
          </p:cNvPr>
          <p:cNvSpPr txBox="1"/>
          <p:nvPr/>
        </p:nvSpPr>
        <p:spPr>
          <a:xfrm>
            <a:off x="768628" y="636252"/>
            <a:ext cx="80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>
                <a:latin typeface="Arial" panose="020B0604020202020204" pitchFamily="34" charset="0"/>
                <a:cs typeface="Arial" panose="020B0604020202020204" pitchFamily="34" charset="0"/>
              </a:rPr>
              <a:t>TEMARIO</a:t>
            </a:r>
            <a:endParaRPr lang="es-CO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B60DF6F-1D90-1D56-7156-65D117D371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0270435" y="6016102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592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7D6F5B92-76A2-1684-3146-A3765ACCB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426" y="775887"/>
            <a:ext cx="10359952" cy="591502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B7FF8BD-C58D-784E-440B-1132CD2E128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32873" y="0"/>
            <a:ext cx="10515600" cy="637309"/>
          </a:xfrm>
        </p:spPr>
        <p:txBody>
          <a:bodyPr>
            <a:normAutofit/>
          </a:bodyPr>
          <a:lstStyle/>
          <a:p>
            <a:pPr algn="ctr"/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VISTA GENERAL ÁREA DEL PROYECTO </a:t>
            </a:r>
            <a:r>
              <a:rPr lang="es-MX" sz="28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es-CO" sz="2800" b="1" dirty="0">
              <a:highlight>
                <a:srgbClr val="C0C0C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rma libre: forma 3">
            <a:extLst>
              <a:ext uri="{FF2B5EF4-FFF2-40B4-BE49-F238E27FC236}">
                <a16:creationId xmlns:a16="http://schemas.microsoft.com/office/drawing/2014/main" id="{BA96CA55-CFDC-955B-1269-E547862095D7}"/>
              </a:ext>
            </a:extLst>
          </p:cNvPr>
          <p:cNvSpPr/>
          <p:nvPr/>
        </p:nvSpPr>
        <p:spPr>
          <a:xfrm>
            <a:off x="897622" y="595618"/>
            <a:ext cx="4806892" cy="1786855"/>
          </a:xfrm>
          <a:custGeom>
            <a:avLst/>
            <a:gdLst>
              <a:gd name="connsiteX0" fmla="*/ 4043494 w 4806892"/>
              <a:gd name="connsiteY0" fmla="*/ 0 h 1786855"/>
              <a:gd name="connsiteX1" fmla="*/ 4060272 w 4806892"/>
              <a:gd name="connsiteY1" fmla="*/ 134224 h 1786855"/>
              <a:gd name="connsiteX2" fmla="*/ 4102217 w 4806892"/>
              <a:gd name="connsiteY2" fmla="*/ 243281 h 1786855"/>
              <a:gd name="connsiteX3" fmla="*/ 4118995 w 4806892"/>
              <a:gd name="connsiteY3" fmla="*/ 293615 h 1786855"/>
              <a:gd name="connsiteX4" fmla="*/ 4144161 w 4806892"/>
              <a:gd name="connsiteY4" fmla="*/ 318782 h 1786855"/>
              <a:gd name="connsiteX5" fmla="*/ 4177717 w 4806892"/>
              <a:gd name="connsiteY5" fmla="*/ 335560 h 1786855"/>
              <a:gd name="connsiteX6" fmla="*/ 4202884 w 4806892"/>
              <a:gd name="connsiteY6" fmla="*/ 352338 h 1786855"/>
              <a:gd name="connsiteX7" fmla="*/ 4228051 w 4806892"/>
              <a:gd name="connsiteY7" fmla="*/ 444617 h 1786855"/>
              <a:gd name="connsiteX8" fmla="*/ 4244829 w 4806892"/>
              <a:gd name="connsiteY8" fmla="*/ 478173 h 1786855"/>
              <a:gd name="connsiteX9" fmla="*/ 4253218 w 4806892"/>
              <a:gd name="connsiteY9" fmla="*/ 503340 h 1786855"/>
              <a:gd name="connsiteX10" fmla="*/ 4303552 w 4806892"/>
              <a:gd name="connsiteY10" fmla="*/ 528507 h 1786855"/>
              <a:gd name="connsiteX11" fmla="*/ 4370664 w 4806892"/>
              <a:gd name="connsiteY11" fmla="*/ 545285 h 1786855"/>
              <a:gd name="connsiteX12" fmla="*/ 4395831 w 4806892"/>
              <a:gd name="connsiteY12" fmla="*/ 562063 h 1786855"/>
              <a:gd name="connsiteX13" fmla="*/ 4420998 w 4806892"/>
              <a:gd name="connsiteY13" fmla="*/ 570452 h 1786855"/>
              <a:gd name="connsiteX14" fmla="*/ 4471332 w 4806892"/>
              <a:gd name="connsiteY14" fmla="*/ 604008 h 1786855"/>
              <a:gd name="connsiteX15" fmla="*/ 4471332 w 4806892"/>
              <a:gd name="connsiteY15" fmla="*/ 713065 h 1786855"/>
              <a:gd name="connsiteX16" fmla="*/ 4420998 w 4806892"/>
              <a:gd name="connsiteY16" fmla="*/ 746621 h 1786855"/>
              <a:gd name="connsiteX17" fmla="*/ 4379053 w 4806892"/>
              <a:gd name="connsiteY17" fmla="*/ 822121 h 1786855"/>
              <a:gd name="connsiteX18" fmla="*/ 4387442 w 4806892"/>
              <a:gd name="connsiteY18" fmla="*/ 855677 h 1786855"/>
              <a:gd name="connsiteX19" fmla="*/ 4446165 w 4806892"/>
              <a:gd name="connsiteY19" fmla="*/ 880844 h 1786855"/>
              <a:gd name="connsiteX20" fmla="*/ 4655890 w 4806892"/>
              <a:gd name="connsiteY20" fmla="*/ 914400 h 1786855"/>
              <a:gd name="connsiteX21" fmla="*/ 4773336 w 4806892"/>
              <a:gd name="connsiteY21" fmla="*/ 931178 h 1786855"/>
              <a:gd name="connsiteX22" fmla="*/ 4790114 w 4806892"/>
              <a:gd name="connsiteY22" fmla="*/ 981512 h 1786855"/>
              <a:gd name="connsiteX23" fmla="*/ 4798503 w 4806892"/>
              <a:gd name="connsiteY23" fmla="*/ 1023457 h 1786855"/>
              <a:gd name="connsiteX24" fmla="*/ 4806892 w 4806892"/>
              <a:gd name="connsiteY24" fmla="*/ 1057013 h 1786855"/>
              <a:gd name="connsiteX25" fmla="*/ 4798503 w 4806892"/>
              <a:gd name="connsiteY25" fmla="*/ 1115736 h 1786855"/>
              <a:gd name="connsiteX26" fmla="*/ 4748169 w 4806892"/>
              <a:gd name="connsiteY26" fmla="*/ 1149292 h 1786855"/>
              <a:gd name="connsiteX27" fmla="*/ 4672668 w 4806892"/>
              <a:gd name="connsiteY27" fmla="*/ 1191237 h 1786855"/>
              <a:gd name="connsiteX28" fmla="*/ 4647501 w 4806892"/>
              <a:gd name="connsiteY28" fmla="*/ 1208015 h 1786855"/>
              <a:gd name="connsiteX29" fmla="*/ 4588778 w 4806892"/>
              <a:gd name="connsiteY29" fmla="*/ 1233182 h 1786855"/>
              <a:gd name="connsiteX30" fmla="*/ 4488110 w 4806892"/>
              <a:gd name="connsiteY30" fmla="*/ 1216404 h 1786855"/>
              <a:gd name="connsiteX31" fmla="*/ 4462943 w 4806892"/>
              <a:gd name="connsiteY31" fmla="*/ 1199626 h 1786855"/>
              <a:gd name="connsiteX32" fmla="*/ 4437776 w 4806892"/>
              <a:gd name="connsiteY32" fmla="*/ 1191237 h 1786855"/>
              <a:gd name="connsiteX33" fmla="*/ 4303552 w 4806892"/>
              <a:gd name="connsiteY33" fmla="*/ 1166070 h 1786855"/>
              <a:gd name="connsiteX34" fmla="*/ 4244829 w 4806892"/>
              <a:gd name="connsiteY34" fmla="*/ 1157681 h 1786855"/>
              <a:gd name="connsiteX35" fmla="*/ 4211273 w 4806892"/>
              <a:gd name="connsiteY35" fmla="*/ 1140903 h 1786855"/>
              <a:gd name="connsiteX36" fmla="*/ 4186106 w 4806892"/>
              <a:gd name="connsiteY36" fmla="*/ 1132514 h 1786855"/>
              <a:gd name="connsiteX37" fmla="*/ 4144161 w 4806892"/>
              <a:gd name="connsiteY37" fmla="*/ 1107347 h 1786855"/>
              <a:gd name="connsiteX38" fmla="*/ 4110606 w 4806892"/>
              <a:gd name="connsiteY38" fmla="*/ 1090569 h 1786855"/>
              <a:gd name="connsiteX39" fmla="*/ 4060272 w 4806892"/>
              <a:gd name="connsiteY39" fmla="*/ 1057013 h 1786855"/>
              <a:gd name="connsiteX40" fmla="*/ 4009938 w 4806892"/>
              <a:gd name="connsiteY40" fmla="*/ 1023457 h 1786855"/>
              <a:gd name="connsiteX41" fmla="*/ 3942826 w 4806892"/>
              <a:gd name="connsiteY41" fmla="*/ 989901 h 1786855"/>
              <a:gd name="connsiteX42" fmla="*/ 3875714 w 4806892"/>
              <a:gd name="connsiteY42" fmla="*/ 956345 h 1786855"/>
              <a:gd name="connsiteX43" fmla="*/ 3842158 w 4806892"/>
              <a:gd name="connsiteY43" fmla="*/ 939567 h 1786855"/>
              <a:gd name="connsiteX44" fmla="*/ 3758268 w 4806892"/>
              <a:gd name="connsiteY44" fmla="*/ 922789 h 1786855"/>
              <a:gd name="connsiteX45" fmla="*/ 3682767 w 4806892"/>
              <a:gd name="connsiteY45" fmla="*/ 906011 h 1786855"/>
              <a:gd name="connsiteX46" fmla="*/ 3431097 w 4806892"/>
              <a:gd name="connsiteY46" fmla="*/ 914400 h 1786855"/>
              <a:gd name="connsiteX47" fmla="*/ 3397541 w 4806892"/>
              <a:gd name="connsiteY47" fmla="*/ 939567 h 1786855"/>
              <a:gd name="connsiteX48" fmla="*/ 3322040 w 4806892"/>
              <a:gd name="connsiteY48" fmla="*/ 981512 h 1786855"/>
              <a:gd name="connsiteX49" fmla="*/ 3254928 w 4806892"/>
              <a:gd name="connsiteY49" fmla="*/ 1023457 h 1786855"/>
              <a:gd name="connsiteX50" fmla="*/ 3145872 w 4806892"/>
              <a:gd name="connsiteY50" fmla="*/ 998290 h 1786855"/>
              <a:gd name="connsiteX51" fmla="*/ 3112316 w 4806892"/>
              <a:gd name="connsiteY51" fmla="*/ 989901 h 1786855"/>
              <a:gd name="connsiteX52" fmla="*/ 3020037 w 4806892"/>
              <a:gd name="connsiteY52" fmla="*/ 1015068 h 1786855"/>
              <a:gd name="connsiteX53" fmla="*/ 2952925 w 4806892"/>
              <a:gd name="connsiteY53" fmla="*/ 1040235 h 1786855"/>
              <a:gd name="connsiteX54" fmla="*/ 2827090 w 4806892"/>
              <a:gd name="connsiteY54" fmla="*/ 1023457 h 1786855"/>
              <a:gd name="connsiteX55" fmla="*/ 2793534 w 4806892"/>
              <a:gd name="connsiteY55" fmla="*/ 1006679 h 1786855"/>
              <a:gd name="connsiteX56" fmla="*/ 2768367 w 4806892"/>
              <a:gd name="connsiteY56" fmla="*/ 998290 h 1786855"/>
              <a:gd name="connsiteX57" fmla="*/ 2701255 w 4806892"/>
              <a:gd name="connsiteY57" fmla="*/ 947956 h 1786855"/>
              <a:gd name="connsiteX58" fmla="*/ 2634143 w 4806892"/>
              <a:gd name="connsiteY58" fmla="*/ 922789 h 1786855"/>
              <a:gd name="connsiteX59" fmla="*/ 2483141 w 4806892"/>
              <a:gd name="connsiteY59" fmla="*/ 931178 h 1786855"/>
              <a:gd name="connsiteX60" fmla="*/ 2441196 w 4806892"/>
              <a:gd name="connsiteY60" fmla="*/ 981512 h 1786855"/>
              <a:gd name="connsiteX61" fmla="*/ 2340528 w 4806892"/>
              <a:gd name="connsiteY61" fmla="*/ 1023457 h 1786855"/>
              <a:gd name="connsiteX62" fmla="*/ 2306972 w 4806892"/>
              <a:gd name="connsiteY62" fmla="*/ 1040235 h 1786855"/>
              <a:gd name="connsiteX63" fmla="*/ 2281806 w 4806892"/>
              <a:gd name="connsiteY63" fmla="*/ 1048624 h 1786855"/>
              <a:gd name="connsiteX64" fmla="*/ 2273417 w 4806892"/>
              <a:gd name="connsiteY64" fmla="*/ 1107347 h 1786855"/>
              <a:gd name="connsiteX65" fmla="*/ 2223083 w 4806892"/>
              <a:gd name="connsiteY65" fmla="*/ 1191237 h 1786855"/>
              <a:gd name="connsiteX66" fmla="*/ 2197916 w 4806892"/>
              <a:gd name="connsiteY66" fmla="*/ 1216404 h 1786855"/>
              <a:gd name="connsiteX67" fmla="*/ 2147582 w 4806892"/>
              <a:gd name="connsiteY67" fmla="*/ 1233182 h 1786855"/>
              <a:gd name="connsiteX68" fmla="*/ 1996580 w 4806892"/>
              <a:gd name="connsiteY68" fmla="*/ 1216404 h 1786855"/>
              <a:gd name="connsiteX69" fmla="*/ 1895912 w 4806892"/>
              <a:gd name="connsiteY69" fmla="*/ 1199626 h 1786855"/>
              <a:gd name="connsiteX70" fmla="*/ 1820411 w 4806892"/>
              <a:gd name="connsiteY70" fmla="*/ 1191237 h 1786855"/>
              <a:gd name="connsiteX71" fmla="*/ 1350628 w 4806892"/>
              <a:gd name="connsiteY71" fmla="*/ 1208015 h 1786855"/>
              <a:gd name="connsiteX72" fmla="*/ 1333850 w 4806892"/>
              <a:gd name="connsiteY72" fmla="*/ 1233182 h 1786855"/>
              <a:gd name="connsiteX73" fmla="*/ 1308683 w 4806892"/>
              <a:gd name="connsiteY73" fmla="*/ 1266738 h 1786855"/>
              <a:gd name="connsiteX74" fmla="*/ 1266738 w 4806892"/>
              <a:gd name="connsiteY74" fmla="*/ 1275127 h 1786855"/>
              <a:gd name="connsiteX75" fmla="*/ 1233182 w 4806892"/>
              <a:gd name="connsiteY75" fmla="*/ 1283516 h 1786855"/>
              <a:gd name="connsiteX76" fmla="*/ 1208015 w 4806892"/>
              <a:gd name="connsiteY76" fmla="*/ 1291905 h 1786855"/>
              <a:gd name="connsiteX77" fmla="*/ 1048624 w 4806892"/>
              <a:gd name="connsiteY77" fmla="*/ 1300294 h 1786855"/>
              <a:gd name="connsiteX78" fmla="*/ 1023457 w 4806892"/>
              <a:gd name="connsiteY78" fmla="*/ 1317072 h 1786855"/>
              <a:gd name="connsiteX79" fmla="*/ 1015068 w 4806892"/>
              <a:gd name="connsiteY79" fmla="*/ 1342239 h 1786855"/>
              <a:gd name="connsiteX80" fmla="*/ 998290 w 4806892"/>
              <a:gd name="connsiteY80" fmla="*/ 1375795 h 1786855"/>
              <a:gd name="connsiteX81" fmla="*/ 989901 w 4806892"/>
              <a:gd name="connsiteY81" fmla="*/ 1400962 h 1786855"/>
              <a:gd name="connsiteX82" fmla="*/ 964734 w 4806892"/>
              <a:gd name="connsiteY82" fmla="*/ 1434518 h 1786855"/>
              <a:gd name="connsiteX83" fmla="*/ 931178 w 4806892"/>
              <a:gd name="connsiteY83" fmla="*/ 1501630 h 1786855"/>
              <a:gd name="connsiteX84" fmla="*/ 922789 w 4806892"/>
              <a:gd name="connsiteY84" fmla="*/ 1526797 h 1786855"/>
              <a:gd name="connsiteX85" fmla="*/ 897622 w 4806892"/>
              <a:gd name="connsiteY85" fmla="*/ 1543575 h 1786855"/>
              <a:gd name="connsiteX86" fmla="*/ 847288 w 4806892"/>
              <a:gd name="connsiteY86" fmla="*/ 1585520 h 1786855"/>
              <a:gd name="connsiteX87" fmla="*/ 805343 w 4806892"/>
              <a:gd name="connsiteY87" fmla="*/ 1694576 h 1786855"/>
              <a:gd name="connsiteX88" fmla="*/ 805343 w 4806892"/>
              <a:gd name="connsiteY88" fmla="*/ 1694576 h 1786855"/>
              <a:gd name="connsiteX89" fmla="*/ 746620 w 4806892"/>
              <a:gd name="connsiteY89" fmla="*/ 1761688 h 1786855"/>
              <a:gd name="connsiteX90" fmla="*/ 687897 w 4806892"/>
              <a:gd name="connsiteY90" fmla="*/ 1786855 h 1786855"/>
              <a:gd name="connsiteX91" fmla="*/ 536895 w 4806892"/>
              <a:gd name="connsiteY91" fmla="*/ 1778466 h 1786855"/>
              <a:gd name="connsiteX92" fmla="*/ 511728 w 4806892"/>
              <a:gd name="connsiteY92" fmla="*/ 1761688 h 1786855"/>
              <a:gd name="connsiteX93" fmla="*/ 453006 w 4806892"/>
              <a:gd name="connsiteY93" fmla="*/ 1728132 h 1786855"/>
              <a:gd name="connsiteX94" fmla="*/ 369116 w 4806892"/>
              <a:gd name="connsiteY94" fmla="*/ 1694576 h 1786855"/>
              <a:gd name="connsiteX95" fmla="*/ 318782 w 4806892"/>
              <a:gd name="connsiteY95" fmla="*/ 1677799 h 1786855"/>
              <a:gd name="connsiteX96" fmla="*/ 234892 w 4806892"/>
              <a:gd name="connsiteY96" fmla="*/ 1560353 h 1786855"/>
              <a:gd name="connsiteX97" fmla="*/ 209725 w 4806892"/>
              <a:gd name="connsiteY97" fmla="*/ 1317072 h 1786855"/>
              <a:gd name="connsiteX98" fmla="*/ 201336 w 4806892"/>
              <a:gd name="connsiteY98" fmla="*/ 1275127 h 1786855"/>
              <a:gd name="connsiteX99" fmla="*/ 184558 w 4806892"/>
              <a:gd name="connsiteY99" fmla="*/ 1241571 h 1786855"/>
              <a:gd name="connsiteX100" fmla="*/ 176169 w 4806892"/>
              <a:gd name="connsiteY100" fmla="*/ 1216404 h 1786855"/>
              <a:gd name="connsiteX101" fmla="*/ 142613 w 4806892"/>
              <a:gd name="connsiteY101" fmla="*/ 1140903 h 1786855"/>
              <a:gd name="connsiteX102" fmla="*/ 117446 w 4806892"/>
              <a:gd name="connsiteY102" fmla="*/ 1115736 h 1786855"/>
              <a:gd name="connsiteX103" fmla="*/ 67112 w 4806892"/>
              <a:gd name="connsiteY103" fmla="*/ 1048624 h 1786855"/>
              <a:gd name="connsiteX104" fmla="*/ 33556 w 4806892"/>
              <a:gd name="connsiteY104" fmla="*/ 998290 h 1786855"/>
              <a:gd name="connsiteX105" fmla="*/ 0 w 4806892"/>
              <a:gd name="connsiteY105" fmla="*/ 956345 h 1786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806892" h="1786855">
                <a:moveTo>
                  <a:pt x="4043494" y="0"/>
                </a:moveTo>
                <a:cubicBezTo>
                  <a:pt x="4046915" y="37634"/>
                  <a:pt x="4048715" y="93774"/>
                  <a:pt x="4060272" y="134224"/>
                </a:cubicBezTo>
                <a:cubicBezTo>
                  <a:pt x="4105212" y="291514"/>
                  <a:pt x="4066118" y="153034"/>
                  <a:pt x="4102217" y="243281"/>
                </a:cubicBezTo>
                <a:cubicBezTo>
                  <a:pt x="4108785" y="259702"/>
                  <a:pt x="4106490" y="281109"/>
                  <a:pt x="4118995" y="293615"/>
                </a:cubicBezTo>
                <a:cubicBezTo>
                  <a:pt x="4127384" y="302004"/>
                  <a:pt x="4134507" y="311886"/>
                  <a:pt x="4144161" y="318782"/>
                </a:cubicBezTo>
                <a:cubicBezTo>
                  <a:pt x="4154337" y="326051"/>
                  <a:pt x="4166859" y="329355"/>
                  <a:pt x="4177717" y="335560"/>
                </a:cubicBezTo>
                <a:cubicBezTo>
                  <a:pt x="4186471" y="340562"/>
                  <a:pt x="4194495" y="346745"/>
                  <a:pt x="4202884" y="352338"/>
                </a:cubicBezTo>
                <a:cubicBezTo>
                  <a:pt x="4256759" y="487025"/>
                  <a:pt x="4182420" y="292512"/>
                  <a:pt x="4228051" y="444617"/>
                </a:cubicBezTo>
                <a:cubicBezTo>
                  <a:pt x="4231644" y="456595"/>
                  <a:pt x="4239903" y="466679"/>
                  <a:pt x="4244829" y="478173"/>
                </a:cubicBezTo>
                <a:cubicBezTo>
                  <a:pt x="4248312" y="486301"/>
                  <a:pt x="4247694" y="496435"/>
                  <a:pt x="4253218" y="503340"/>
                </a:cubicBezTo>
                <a:cubicBezTo>
                  <a:pt x="4263873" y="516659"/>
                  <a:pt x="4288001" y="524266"/>
                  <a:pt x="4303552" y="528507"/>
                </a:cubicBezTo>
                <a:cubicBezTo>
                  <a:pt x="4325799" y="534574"/>
                  <a:pt x="4370664" y="545285"/>
                  <a:pt x="4370664" y="545285"/>
                </a:cubicBezTo>
                <a:cubicBezTo>
                  <a:pt x="4379053" y="550878"/>
                  <a:pt x="4386813" y="557554"/>
                  <a:pt x="4395831" y="562063"/>
                </a:cubicBezTo>
                <a:cubicBezTo>
                  <a:pt x="4403740" y="566018"/>
                  <a:pt x="4413268" y="566158"/>
                  <a:pt x="4420998" y="570452"/>
                </a:cubicBezTo>
                <a:cubicBezTo>
                  <a:pt x="4438625" y="580245"/>
                  <a:pt x="4471332" y="604008"/>
                  <a:pt x="4471332" y="604008"/>
                </a:cubicBezTo>
                <a:cubicBezTo>
                  <a:pt x="4492141" y="645626"/>
                  <a:pt x="4506281" y="656273"/>
                  <a:pt x="4471332" y="713065"/>
                </a:cubicBezTo>
                <a:cubicBezTo>
                  <a:pt x="4460764" y="730238"/>
                  <a:pt x="4420998" y="746621"/>
                  <a:pt x="4420998" y="746621"/>
                </a:cubicBezTo>
                <a:cubicBezTo>
                  <a:pt x="4382537" y="804312"/>
                  <a:pt x="4393819" y="777824"/>
                  <a:pt x="4379053" y="822121"/>
                </a:cubicBezTo>
                <a:cubicBezTo>
                  <a:pt x="4381849" y="833306"/>
                  <a:pt x="4381047" y="846084"/>
                  <a:pt x="4387442" y="855677"/>
                </a:cubicBezTo>
                <a:cubicBezTo>
                  <a:pt x="4399029" y="873057"/>
                  <a:pt x="4429328" y="876635"/>
                  <a:pt x="4446165" y="880844"/>
                </a:cubicBezTo>
                <a:cubicBezTo>
                  <a:pt x="4528170" y="942348"/>
                  <a:pt x="4459796" y="900876"/>
                  <a:pt x="4655890" y="914400"/>
                </a:cubicBezTo>
                <a:cubicBezTo>
                  <a:pt x="4691709" y="916870"/>
                  <a:pt x="4737108" y="925140"/>
                  <a:pt x="4773336" y="931178"/>
                </a:cubicBezTo>
                <a:cubicBezTo>
                  <a:pt x="4778929" y="947956"/>
                  <a:pt x="4785461" y="964450"/>
                  <a:pt x="4790114" y="981512"/>
                </a:cubicBezTo>
                <a:cubicBezTo>
                  <a:pt x="4793866" y="995268"/>
                  <a:pt x="4795410" y="1009538"/>
                  <a:pt x="4798503" y="1023457"/>
                </a:cubicBezTo>
                <a:cubicBezTo>
                  <a:pt x="4801004" y="1034712"/>
                  <a:pt x="4804096" y="1045828"/>
                  <a:pt x="4806892" y="1057013"/>
                </a:cubicBezTo>
                <a:cubicBezTo>
                  <a:pt x="4804096" y="1076587"/>
                  <a:pt x="4805847" y="1097377"/>
                  <a:pt x="4798503" y="1115736"/>
                </a:cubicBezTo>
                <a:cubicBezTo>
                  <a:pt x="4787589" y="1143022"/>
                  <a:pt x="4769307" y="1140233"/>
                  <a:pt x="4748169" y="1149292"/>
                </a:cubicBezTo>
                <a:cubicBezTo>
                  <a:pt x="4722676" y="1160218"/>
                  <a:pt x="4695809" y="1176774"/>
                  <a:pt x="4672668" y="1191237"/>
                </a:cubicBezTo>
                <a:cubicBezTo>
                  <a:pt x="4664118" y="1196581"/>
                  <a:pt x="4656255" y="1203013"/>
                  <a:pt x="4647501" y="1208015"/>
                </a:cubicBezTo>
                <a:cubicBezTo>
                  <a:pt x="4618475" y="1224601"/>
                  <a:pt x="4617013" y="1223770"/>
                  <a:pt x="4588778" y="1233182"/>
                </a:cubicBezTo>
                <a:cubicBezTo>
                  <a:pt x="4555222" y="1227589"/>
                  <a:pt x="4520980" y="1225169"/>
                  <a:pt x="4488110" y="1216404"/>
                </a:cubicBezTo>
                <a:cubicBezTo>
                  <a:pt x="4478368" y="1213806"/>
                  <a:pt x="4471961" y="1204135"/>
                  <a:pt x="4462943" y="1199626"/>
                </a:cubicBezTo>
                <a:cubicBezTo>
                  <a:pt x="4455034" y="1195671"/>
                  <a:pt x="4446392" y="1193225"/>
                  <a:pt x="4437776" y="1191237"/>
                </a:cubicBezTo>
                <a:cubicBezTo>
                  <a:pt x="4399359" y="1182372"/>
                  <a:pt x="4344944" y="1172438"/>
                  <a:pt x="4303552" y="1166070"/>
                </a:cubicBezTo>
                <a:cubicBezTo>
                  <a:pt x="4284009" y="1163063"/>
                  <a:pt x="4264403" y="1160477"/>
                  <a:pt x="4244829" y="1157681"/>
                </a:cubicBezTo>
                <a:cubicBezTo>
                  <a:pt x="4233644" y="1152088"/>
                  <a:pt x="4222767" y="1145829"/>
                  <a:pt x="4211273" y="1140903"/>
                </a:cubicBezTo>
                <a:cubicBezTo>
                  <a:pt x="4203145" y="1137420"/>
                  <a:pt x="4194015" y="1136469"/>
                  <a:pt x="4186106" y="1132514"/>
                </a:cubicBezTo>
                <a:cubicBezTo>
                  <a:pt x="4171522" y="1125222"/>
                  <a:pt x="4158414" y="1115266"/>
                  <a:pt x="4144161" y="1107347"/>
                </a:cubicBezTo>
                <a:cubicBezTo>
                  <a:pt x="4133229" y="1101274"/>
                  <a:pt x="4120782" y="1097838"/>
                  <a:pt x="4110606" y="1090569"/>
                </a:cubicBezTo>
                <a:cubicBezTo>
                  <a:pt x="4055623" y="1051295"/>
                  <a:pt x="4114257" y="1075008"/>
                  <a:pt x="4060272" y="1057013"/>
                </a:cubicBezTo>
                <a:cubicBezTo>
                  <a:pt x="4001705" y="998446"/>
                  <a:pt x="4066594" y="1055832"/>
                  <a:pt x="4009938" y="1023457"/>
                </a:cubicBezTo>
                <a:cubicBezTo>
                  <a:pt x="3943392" y="985431"/>
                  <a:pt x="4009545" y="1006581"/>
                  <a:pt x="3942826" y="989901"/>
                </a:cubicBezTo>
                <a:cubicBezTo>
                  <a:pt x="3851672" y="935208"/>
                  <a:pt x="3938925" y="983435"/>
                  <a:pt x="3875714" y="956345"/>
                </a:cubicBezTo>
                <a:cubicBezTo>
                  <a:pt x="3864220" y="951419"/>
                  <a:pt x="3854182" y="943003"/>
                  <a:pt x="3842158" y="939567"/>
                </a:cubicBezTo>
                <a:cubicBezTo>
                  <a:pt x="3814738" y="931733"/>
                  <a:pt x="3786231" y="928382"/>
                  <a:pt x="3758268" y="922789"/>
                </a:cubicBezTo>
                <a:cubicBezTo>
                  <a:pt x="3705017" y="912139"/>
                  <a:pt x="3730156" y="917858"/>
                  <a:pt x="3682767" y="906011"/>
                </a:cubicBezTo>
                <a:cubicBezTo>
                  <a:pt x="3598877" y="908807"/>
                  <a:pt x="3514459" y="904593"/>
                  <a:pt x="3431097" y="914400"/>
                </a:cubicBezTo>
                <a:cubicBezTo>
                  <a:pt x="3417211" y="916034"/>
                  <a:pt x="3409397" y="932157"/>
                  <a:pt x="3397541" y="939567"/>
                </a:cubicBezTo>
                <a:cubicBezTo>
                  <a:pt x="3357019" y="964893"/>
                  <a:pt x="3364776" y="948273"/>
                  <a:pt x="3322040" y="981512"/>
                </a:cubicBezTo>
                <a:cubicBezTo>
                  <a:pt x="3262770" y="1027611"/>
                  <a:pt x="3316630" y="1008031"/>
                  <a:pt x="3254928" y="1023457"/>
                </a:cubicBezTo>
                <a:cubicBezTo>
                  <a:pt x="3190373" y="1010546"/>
                  <a:pt x="3226817" y="1018526"/>
                  <a:pt x="3145872" y="998290"/>
                </a:cubicBezTo>
                <a:lnTo>
                  <a:pt x="3112316" y="989901"/>
                </a:lnTo>
                <a:cubicBezTo>
                  <a:pt x="3102051" y="992467"/>
                  <a:pt x="3041990" y="1005659"/>
                  <a:pt x="3020037" y="1015068"/>
                </a:cubicBezTo>
                <a:cubicBezTo>
                  <a:pt x="2958621" y="1041389"/>
                  <a:pt x="3014791" y="1024768"/>
                  <a:pt x="2952925" y="1040235"/>
                </a:cubicBezTo>
                <a:cubicBezTo>
                  <a:pt x="2933124" y="1038255"/>
                  <a:pt x="2856877" y="1033386"/>
                  <a:pt x="2827090" y="1023457"/>
                </a:cubicBezTo>
                <a:cubicBezTo>
                  <a:pt x="2815226" y="1019502"/>
                  <a:pt x="2805028" y="1011605"/>
                  <a:pt x="2793534" y="1006679"/>
                </a:cubicBezTo>
                <a:cubicBezTo>
                  <a:pt x="2785406" y="1003196"/>
                  <a:pt x="2776756" y="1001086"/>
                  <a:pt x="2768367" y="998290"/>
                </a:cubicBezTo>
                <a:cubicBezTo>
                  <a:pt x="2745996" y="981512"/>
                  <a:pt x="2728383" y="954738"/>
                  <a:pt x="2701255" y="947956"/>
                </a:cubicBezTo>
                <a:cubicBezTo>
                  <a:pt x="2655567" y="936534"/>
                  <a:pt x="2678011" y="944723"/>
                  <a:pt x="2634143" y="922789"/>
                </a:cubicBezTo>
                <a:cubicBezTo>
                  <a:pt x="2583809" y="925585"/>
                  <a:pt x="2533090" y="924367"/>
                  <a:pt x="2483141" y="931178"/>
                </a:cubicBezTo>
                <a:cubicBezTo>
                  <a:pt x="2409252" y="941254"/>
                  <a:pt x="2480296" y="946757"/>
                  <a:pt x="2441196" y="981512"/>
                </a:cubicBezTo>
                <a:cubicBezTo>
                  <a:pt x="2391853" y="1025372"/>
                  <a:pt x="2385404" y="1006629"/>
                  <a:pt x="2340528" y="1023457"/>
                </a:cubicBezTo>
                <a:cubicBezTo>
                  <a:pt x="2328819" y="1027848"/>
                  <a:pt x="2318466" y="1035309"/>
                  <a:pt x="2306972" y="1040235"/>
                </a:cubicBezTo>
                <a:cubicBezTo>
                  <a:pt x="2298845" y="1043718"/>
                  <a:pt x="2290195" y="1045828"/>
                  <a:pt x="2281806" y="1048624"/>
                </a:cubicBezTo>
                <a:cubicBezTo>
                  <a:pt x="2279010" y="1068198"/>
                  <a:pt x="2278620" y="1088271"/>
                  <a:pt x="2273417" y="1107347"/>
                </a:cubicBezTo>
                <a:cubicBezTo>
                  <a:pt x="2268452" y="1125551"/>
                  <a:pt x="2229987" y="1184333"/>
                  <a:pt x="2223083" y="1191237"/>
                </a:cubicBezTo>
                <a:cubicBezTo>
                  <a:pt x="2214694" y="1199626"/>
                  <a:pt x="2208287" y="1210642"/>
                  <a:pt x="2197916" y="1216404"/>
                </a:cubicBezTo>
                <a:cubicBezTo>
                  <a:pt x="2182456" y="1224993"/>
                  <a:pt x="2147582" y="1233182"/>
                  <a:pt x="2147582" y="1233182"/>
                </a:cubicBezTo>
                <a:cubicBezTo>
                  <a:pt x="2097248" y="1227589"/>
                  <a:pt x="2046779" y="1223097"/>
                  <a:pt x="1996580" y="1216404"/>
                </a:cubicBezTo>
                <a:cubicBezTo>
                  <a:pt x="1962860" y="1211908"/>
                  <a:pt x="1929723" y="1203383"/>
                  <a:pt x="1895912" y="1199626"/>
                </a:cubicBezTo>
                <a:lnTo>
                  <a:pt x="1820411" y="1191237"/>
                </a:lnTo>
                <a:cubicBezTo>
                  <a:pt x="1663817" y="1196830"/>
                  <a:pt x="1506743" y="1194557"/>
                  <a:pt x="1350628" y="1208015"/>
                </a:cubicBezTo>
                <a:cubicBezTo>
                  <a:pt x="1340583" y="1208881"/>
                  <a:pt x="1339710" y="1224978"/>
                  <a:pt x="1333850" y="1233182"/>
                </a:cubicBezTo>
                <a:cubicBezTo>
                  <a:pt x="1325723" y="1244559"/>
                  <a:pt x="1320539" y="1259328"/>
                  <a:pt x="1308683" y="1266738"/>
                </a:cubicBezTo>
                <a:cubicBezTo>
                  <a:pt x="1296592" y="1274295"/>
                  <a:pt x="1280657" y="1272034"/>
                  <a:pt x="1266738" y="1275127"/>
                </a:cubicBezTo>
                <a:cubicBezTo>
                  <a:pt x="1255483" y="1277628"/>
                  <a:pt x="1244268" y="1280349"/>
                  <a:pt x="1233182" y="1283516"/>
                </a:cubicBezTo>
                <a:cubicBezTo>
                  <a:pt x="1224679" y="1285945"/>
                  <a:pt x="1216821" y="1291104"/>
                  <a:pt x="1208015" y="1291905"/>
                </a:cubicBezTo>
                <a:cubicBezTo>
                  <a:pt x="1155030" y="1296722"/>
                  <a:pt x="1101754" y="1297498"/>
                  <a:pt x="1048624" y="1300294"/>
                </a:cubicBezTo>
                <a:cubicBezTo>
                  <a:pt x="1040235" y="1305887"/>
                  <a:pt x="1029755" y="1309199"/>
                  <a:pt x="1023457" y="1317072"/>
                </a:cubicBezTo>
                <a:cubicBezTo>
                  <a:pt x="1017933" y="1323977"/>
                  <a:pt x="1018551" y="1334111"/>
                  <a:pt x="1015068" y="1342239"/>
                </a:cubicBezTo>
                <a:cubicBezTo>
                  <a:pt x="1010142" y="1353733"/>
                  <a:pt x="1003216" y="1364301"/>
                  <a:pt x="998290" y="1375795"/>
                </a:cubicBezTo>
                <a:cubicBezTo>
                  <a:pt x="994807" y="1383923"/>
                  <a:pt x="994288" y="1393284"/>
                  <a:pt x="989901" y="1400962"/>
                </a:cubicBezTo>
                <a:cubicBezTo>
                  <a:pt x="982964" y="1413101"/>
                  <a:pt x="973123" y="1423333"/>
                  <a:pt x="964734" y="1434518"/>
                </a:cubicBezTo>
                <a:cubicBezTo>
                  <a:pt x="948054" y="1501237"/>
                  <a:pt x="969204" y="1435084"/>
                  <a:pt x="931178" y="1501630"/>
                </a:cubicBezTo>
                <a:cubicBezTo>
                  <a:pt x="926791" y="1509308"/>
                  <a:pt x="928313" y="1519892"/>
                  <a:pt x="922789" y="1526797"/>
                </a:cubicBezTo>
                <a:cubicBezTo>
                  <a:pt x="916491" y="1534670"/>
                  <a:pt x="904751" y="1536446"/>
                  <a:pt x="897622" y="1543575"/>
                </a:cubicBezTo>
                <a:cubicBezTo>
                  <a:pt x="851913" y="1589284"/>
                  <a:pt x="895355" y="1569498"/>
                  <a:pt x="847288" y="1585520"/>
                </a:cubicBezTo>
                <a:cubicBezTo>
                  <a:pt x="801957" y="1630851"/>
                  <a:pt x="824448" y="1599054"/>
                  <a:pt x="805343" y="1694576"/>
                </a:cubicBezTo>
                <a:lnTo>
                  <a:pt x="805343" y="1694576"/>
                </a:lnTo>
                <a:cubicBezTo>
                  <a:pt x="787141" y="1718845"/>
                  <a:pt x="771444" y="1743070"/>
                  <a:pt x="746620" y="1761688"/>
                </a:cubicBezTo>
                <a:cubicBezTo>
                  <a:pt x="730034" y="1774128"/>
                  <a:pt x="707336" y="1780375"/>
                  <a:pt x="687897" y="1786855"/>
                </a:cubicBezTo>
                <a:cubicBezTo>
                  <a:pt x="637563" y="1784059"/>
                  <a:pt x="586800" y="1785595"/>
                  <a:pt x="536895" y="1778466"/>
                </a:cubicBezTo>
                <a:cubicBezTo>
                  <a:pt x="526914" y="1777040"/>
                  <a:pt x="519932" y="1767548"/>
                  <a:pt x="511728" y="1761688"/>
                </a:cubicBezTo>
                <a:cubicBezTo>
                  <a:pt x="457246" y="1722772"/>
                  <a:pt x="500197" y="1746282"/>
                  <a:pt x="453006" y="1728132"/>
                </a:cubicBezTo>
                <a:cubicBezTo>
                  <a:pt x="424896" y="1717320"/>
                  <a:pt x="397688" y="1704099"/>
                  <a:pt x="369116" y="1694576"/>
                </a:cubicBezTo>
                <a:lnTo>
                  <a:pt x="318782" y="1677799"/>
                </a:lnTo>
                <a:cubicBezTo>
                  <a:pt x="239164" y="1598181"/>
                  <a:pt x="261674" y="1640700"/>
                  <a:pt x="234892" y="1560353"/>
                </a:cubicBezTo>
                <a:cubicBezTo>
                  <a:pt x="228703" y="1467524"/>
                  <a:pt x="227903" y="1407964"/>
                  <a:pt x="209725" y="1317072"/>
                </a:cubicBezTo>
                <a:cubicBezTo>
                  <a:pt x="206929" y="1303090"/>
                  <a:pt x="205845" y="1288654"/>
                  <a:pt x="201336" y="1275127"/>
                </a:cubicBezTo>
                <a:cubicBezTo>
                  <a:pt x="197381" y="1263263"/>
                  <a:pt x="189484" y="1253065"/>
                  <a:pt x="184558" y="1241571"/>
                </a:cubicBezTo>
                <a:cubicBezTo>
                  <a:pt x="181075" y="1233443"/>
                  <a:pt x="179274" y="1224684"/>
                  <a:pt x="176169" y="1216404"/>
                </a:cubicBezTo>
                <a:cubicBezTo>
                  <a:pt x="170977" y="1202558"/>
                  <a:pt x="152647" y="1154951"/>
                  <a:pt x="142613" y="1140903"/>
                </a:cubicBezTo>
                <a:cubicBezTo>
                  <a:pt x="135717" y="1131249"/>
                  <a:pt x="124564" y="1125227"/>
                  <a:pt x="117446" y="1115736"/>
                </a:cubicBezTo>
                <a:cubicBezTo>
                  <a:pt x="54904" y="1032347"/>
                  <a:pt x="126561" y="1108073"/>
                  <a:pt x="67112" y="1048624"/>
                </a:cubicBezTo>
                <a:cubicBezTo>
                  <a:pt x="52369" y="1004396"/>
                  <a:pt x="68467" y="1040183"/>
                  <a:pt x="33556" y="998290"/>
                </a:cubicBezTo>
                <a:cubicBezTo>
                  <a:pt x="-19357" y="934794"/>
                  <a:pt x="48812" y="1005157"/>
                  <a:pt x="0" y="956345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47BD5D4C-F699-A838-85C0-DA2D9A53F60E}"/>
              </a:ext>
            </a:extLst>
          </p:cNvPr>
          <p:cNvSpPr/>
          <p:nvPr/>
        </p:nvSpPr>
        <p:spPr>
          <a:xfrm rot="21335043">
            <a:off x="1052360" y="3564500"/>
            <a:ext cx="10249736" cy="1150693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43546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7D6F5B92-76A2-1684-3146-A3765ACCB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6023" y="563852"/>
            <a:ext cx="10458295" cy="597117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B7FF8BD-C58D-784E-440B-1132CD2E128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32873" y="0"/>
            <a:ext cx="10515600" cy="637309"/>
          </a:xfrm>
        </p:spPr>
        <p:txBody>
          <a:bodyPr>
            <a:normAutofit/>
          </a:bodyPr>
          <a:lstStyle/>
          <a:p>
            <a:pPr algn="ctr"/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MARGEN IZQUIERDA CAPTACIÓN DEL PROYECTO </a:t>
            </a:r>
            <a:r>
              <a:rPr lang="es-MX" sz="28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CO" sz="2800" b="1" dirty="0">
              <a:highlight>
                <a:srgbClr val="C0C0C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rma libre: forma 2">
            <a:extLst>
              <a:ext uri="{FF2B5EF4-FFF2-40B4-BE49-F238E27FC236}">
                <a16:creationId xmlns:a16="http://schemas.microsoft.com/office/drawing/2014/main" id="{6583F45E-2E8F-A01A-1FA6-400CD932DA23}"/>
              </a:ext>
            </a:extLst>
          </p:cNvPr>
          <p:cNvSpPr/>
          <p:nvPr/>
        </p:nvSpPr>
        <p:spPr>
          <a:xfrm>
            <a:off x="931178" y="601091"/>
            <a:ext cx="9244668" cy="1849076"/>
          </a:xfrm>
          <a:custGeom>
            <a:avLst/>
            <a:gdLst>
              <a:gd name="connsiteX0" fmla="*/ 0 w 9244668"/>
              <a:gd name="connsiteY0" fmla="*/ 1445823 h 1849076"/>
              <a:gd name="connsiteX1" fmla="*/ 302004 w 9244668"/>
              <a:gd name="connsiteY1" fmla="*/ 1445823 h 1849076"/>
              <a:gd name="connsiteX2" fmla="*/ 318782 w 9244668"/>
              <a:gd name="connsiteY2" fmla="*/ 1470990 h 1849076"/>
              <a:gd name="connsiteX3" fmla="*/ 343949 w 9244668"/>
              <a:gd name="connsiteY3" fmla="*/ 1487768 h 1849076"/>
              <a:gd name="connsiteX4" fmla="*/ 360727 w 9244668"/>
              <a:gd name="connsiteY4" fmla="*/ 1512935 h 1849076"/>
              <a:gd name="connsiteX5" fmla="*/ 419450 w 9244668"/>
              <a:gd name="connsiteY5" fmla="*/ 1546491 h 1849076"/>
              <a:gd name="connsiteX6" fmla="*/ 469783 w 9244668"/>
              <a:gd name="connsiteY6" fmla="*/ 1571658 h 1849076"/>
              <a:gd name="connsiteX7" fmla="*/ 536895 w 9244668"/>
              <a:gd name="connsiteY7" fmla="*/ 1588436 h 1849076"/>
              <a:gd name="connsiteX8" fmla="*/ 612396 w 9244668"/>
              <a:gd name="connsiteY8" fmla="*/ 1571658 h 1849076"/>
              <a:gd name="connsiteX9" fmla="*/ 629174 w 9244668"/>
              <a:gd name="connsiteY9" fmla="*/ 1538102 h 1849076"/>
              <a:gd name="connsiteX10" fmla="*/ 645952 w 9244668"/>
              <a:gd name="connsiteY10" fmla="*/ 1512935 h 1849076"/>
              <a:gd name="connsiteX11" fmla="*/ 662730 w 9244668"/>
              <a:gd name="connsiteY11" fmla="*/ 1479379 h 1849076"/>
              <a:gd name="connsiteX12" fmla="*/ 687897 w 9244668"/>
              <a:gd name="connsiteY12" fmla="*/ 1462601 h 1849076"/>
              <a:gd name="connsiteX13" fmla="*/ 755009 w 9244668"/>
              <a:gd name="connsiteY13" fmla="*/ 1378711 h 1849076"/>
              <a:gd name="connsiteX14" fmla="*/ 780176 w 9244668"/>
              <a:gd name="connsiteY14" fmla="*/ 1370322 h 1849076"/>
              <a:gd name="connsiteX15" fmla="*/ 822121 w 9244668"/>
              <a:gd name="connsiteY15" fmla="*/ 1319988 h 1849076"/>
              <a:gd name="connsiteX16" fmla="*/ 864066 w 9244668"/>
              <a:gd name="connsiteY16" fmla="*/ 1303210 h 1849076"/>
              <a:gd name="connsiteX17" fmla="*/ 889233 w 9244668"/>
              <a:gd name="connsiteY17" fmla="*/ 1278043 h 1849076"/>
              <a:gd name="connsiteX18" fmla="*/ 922789 w 9244668"/>
              <a:gd name="connsiteY18" fmla="*/ 1269654 h 1849076"/>
              <a:gd name="connsiteX19" fmla="*/ 998290 w 9244668"/>
              <a:gd name="connsiteY19" fmla="*/ 1244487 h 1849076"/>
              <a:gd name="connsiteX20" fmla="*/ 1073791 w 9244668"/>
              <a:gd name="connsiteY20" fmla="*/ 1210931 h 1849076"/>
              <a:gd name="connsiteX21" fmla="*/ 1157681 w 9244668"/>
              <a:gd name="connsiteY21" fmla="*/ 1177375 h 1849076"/>
              <a:gd name="connsiteX22" fmla="*/ 1191237 w 9244668"/>
              <a:gd name="connsiteY22" fmla="*/ 1185764 h 1849076"/>
              <a:gd name="connsiteX23" fmla="*/ 1241571 w 9244668"/>
              <a:gd name="connsiteY23" fmla="*/ 1194153 h 1849076"/>
              <a:gd name="connsiteX24" fmla="*/ 1283516 w 9244668"/>
              <a:gd name="connsiteY24" fmla="*/ 1202542 h 1849076"/>
              <a:gd name="connsiteX25" fmla="*/ 1593908 w 9244668"/>
              <a:gd name="connsiteY25" fmla="*/ 1194153 h 1849076"/>
              <a:gd name="connsiteX26" fmla="*/ 1619075 w 9244668"/>
              <a:gd name="connsiteY26" fmla="*/ 1185764 h 1849076"/>
              <a:gd name="connsiteX27" fmla="*/ 1644242 w 9244668"/>
              <a:gd name="connsiteY27" fmla="*/ 1160597 h 1849076"/>
              <a:gd name="connsiteX28" fmla="*/ 1761688 w 9244668"/>
              <a:gd name="connsiteY28" fmla="*/ 1177375 h 1849076"/>
              <a:gd name="connsiteX29" fmla="*/ 1778466 w 9244668"/>
              <a:gd name="connsiteY29" fmla="*/ 1210931 h 1849076"/>
              <a:gd name="connsiteX30" fmla="*/ 1803633 w 9244668"/>
              <a:gd name="connsiteY30" fmla="*/ 1244487 h 1849076"/>
              <a:gd name="connsiteX31" fmla="*/ 1828800 w 9244668"/>
              <a:gd name="connsiteY31" fmla="*/ 1303210 h 1849076"/>
              <a:gd name="connsiteX32" fmla="*/ 1887523 w 9244668"/>
              <a:gd name="connsiteY32" fmla="*/ 1328377 h 1849076"/>
              <a:gd name="connsiteX33" fmla="*/ 1921079 w 9244668"/>
              <a:gd name="connsiteY33" fmla="*/ 1345155 h 1849076"/>
              <a:gd name="connsiteX34" fmla="*/ 1929468 w 9244668"/>
              <a:gd name="connsiteY34" fmla="*/ 1378711 h 1849076"/>
              <a:gd name="connsiteX35" fmla="*/ 1946246 w 9244668"/>
              <a:gd name="connsiteY35" fmla="*/ 1403878 h 1849076"/>
              <a:gd name="connsiteX36" fmla="*/ 1954635 w 9244668"/>
              <a:gd name="connsiteY36" fmla="*/ 1445823 h 1849076"/>
              <a:gd name="connsiteX37" fmla="*/ 1971413 w 9244668"/>
              <a:gd name="connsiteY37" fmla="*/ 1621992 h 1849076"/>
              <a:gd name="connsiteX38" fmla="*/ 1979802 w 9244668"/>
              <a:gd name="connsiteY38" fmla="*/ 1680715 h 1849076"/>
              <a:gd name="connsiteX39" fmla="*/ 1996580 w 9244668"/>
              <a:gd name="connsiteY39" fmla="*/ 1714270 h 1849076"/>
              <a:gd name="connsiteX40" fmla="*/ 2021747 w 9244668"/>
              <a:gd name="connsiteY40" fmla="*/ 1722659 h 1849076"/>
              <a:gd name="connsiteX41" fmla="*/ 2055303 w 9244668"/>
              <a:gd name="connsiteY41" fmla="*/ 1739437 h 1849076"/>
              <a:gd name="connsiteX42" fmla="*/ 2164360 w 9244668"/>
              <a:gd name="connsiteY42" fmla="*/ 1739437 h 1849076"/>
              <a:gd name="connsiteX43" fmla="*/ 2256639 w 9244668"/>
              <a:gd name="connsiteY43" fmla="*/ 1789771 h 1849076"/>
              <a:gd name="connsiteX44" fmla="*/ 2290194 w 9244668"/>
              <a:gd name="connsiteY44" fmla="*/ 1806549 h 1849076"/>
              <a:gd name="connsiteX45" fmla="*/ 2315361 w 9244668"/>
              <a:gd name="connsiteY45" fmla="*/ 1823327 h 1849076"/>
              <a:gd name="connsiteX46" fmla="*/ 2390862 w 9244668"/>
              <a:gd name="connsiteY46" fmla="*/ 1831716 h 1849076"/>
              <a:gd name="connsiteX47" fmla="*/ 2466363 w 9244668"/>
              <a:gd name="connsiteY47" fmla="*/ 1848494 h 1849076"/>
              <a:gd name="connsiteX48" fmla="*/ 2625754 w 9244668"/>
              <a:gd name="connsiteY48" fmla="*/ 1840105 h 1849076"/>
              <a:gd name="connsiteX49" fmla="*/ 2659310 w 9244668"/>
              <a:gd name="connsiteY49" fmla="*/ 1789771 h 1849076"/>
              <a:gd name="connsiteX50" fmla="*/ 2692866 w 9244668"/>
              <a:gd name="connsiteY50" fmla="*/ 1764604 h 1849076"/>
              <a:gd name="connsiteX51" fmla="*/ 2718033 w 9244668"/>
              <a:gd name="connsiteY51" fmla="*/ 1747826 h 1849076"/>
              <a:gd name="connsiteX52" fmla="*/ 2743200 w 9244668"/>
              <a:gd name="connsiteY52" fmla="*/ 1722659 h 1849076"/>
              <a:gd name="connsiteX53" fmla="*/ 2768367 w 9244668"/>
              <a:gd name="connsiteY53" fmla="*/ 1714270 h 1849076"/>
              <a:gd name="connsiteX54" fmla="*/ 2810312 w 9244668"/>
              <a:gd name="connsiteY54" fmla="*/ 1697492 h 1849076"/>
              <a:gd name="connsiteX55" fmla="*/ 2843868 w 9244668"/>
              <a:gd name="connsiteY55" fmla="*/ 1689103 h 1849076"/>
              <a:gd name="connsiteX56" fmla="*/ 2877424 w 9244668"/>
              <a:gd name="connsiteY56" fmla="*/ 1672326 h 1849076"/>
              <a:gd name="connsiteX57" fmla="*/ 2902591 w 9244668"/>
              <a:gd name="connsiteY57" fmla="*/ 1613603 h 1849076"/>
              <a:gd name="connsiteX58" fmla="*/ 2936147 w 9244668"/>
              <a:gd name="connsiteY58" fmla="*/ 1563269 h 1849076"/>
              <a:gd name="connsiteX59" fmla="*/ 2961314 w 9244668"/>
              <a:gd name="connsiteY59" fmla="*/ 1529713 h 1849076"/>
              <a:gd name="connsiteX60" fmla="*/ 3003259 w 9244668"/>
              <a:gd name="connsiteY60" fmla="*/ 1462601 h 1849076"/>
              <a:gd name="connsiteX61" fmla="*/ 3045204 w 9244668"/>
              <a:gd name="connsiteY61" fmla="*/ 1412267 h 1849076"/>
              <a:gd name="connsiteX62" fmla="*/ 3078760 w 9244668"/>
              <a:gd name="connsiteY62" fmla="*/ 1395489 h 1849076"/>
              <a:gd name="connsiteX63" fmla="*/ 3405930 w 9244668"/>
              <a:gd name="connsiteY63" fmla="*/ 1387100 h 1849076"/>
              <a:gd name="connsiteX64" fmla="*/ 3464653 w 9244668"/>
              <a:gd name="connsiteY64" fmla="*/ 1370322 h 1849076"/>
              <a:gd name="connsiteX65" fmla="*/ 3498209 w 9244668"/>
              <a:gd name="connsiteY65" fmla="*/ 1345155 h 1849076"/>
              <a:gd name="connsiteX66" fmla="*/ 3523376 w 9244668"/>
              <a:gd name="connsiteY66" fmla="*/ 1328377 h 1849076"/>
              <a:gd name="connsiteX67" fmla="*/ 3573710 w 9244668"/>
              <a:gd name="connsiteY67" fmla="*/ 1278043 h 1849076"/>
              <a:gd name="connsiteX68" fmla="*/ 3624044 w 9244668"/>
              <a:gd name="connsiteY68" fmla="*/ 1244487 h 1849076"/>
              <a:gd name="connsiteX69" fmla="*/ 3749879 w 9244668"/>
              <a:gd name="connsiteY69" fmla="*/ 1252876 h 1849076"/>
              <a:gd name="connsiteX70" fmla="*/ 3800213 w 9244668"/>
              <a:gd name="connsiteY70" fmla="*/ 1269654 h 1849076"/>
              <a:gd name="connsiteX71" fmla="*/ 3875714 w 9244668"/>
              <a:gd name="connsiteY71" fmla="*/ 1294821 h 1849076"/>
              <a:gd name="connsiteX72" fmla="*/ 3900881 w 9244668"/>
              <a:gd name="connsiteY72" fmla="*/ 1303210 h 1849076"/>
              <a:gd name="connsiteX73" fmla="*/ 3967993 w 9244668"/>
              <a:gd name="connsiteY73" fmla="*/ 1319988 h 1849076"/>
              <a:gd name="connsiteX74" fmla="*/ 4202884 w 9244668"/>
              <a:gd name="connsiteY74" fmla="*/ 1328377 h 1849076"/>
              <a:gd name="connsiteX75" fmla="*/ 4320330 w 9244668"/>
              <a:gd name="connsiteY75" fmla="*/ 1370322 h 1849076"/>
              <a:gd name="connsiteX76" fmla="*/ 4420998 w 9244668"/>
              <a:gd name="connsiteY76" fmla="*/ 1378711 h 1849076"/>
              <a:gd name="connsiteX77" fmla="*/ 4798503 w 9244668"/>
              <a:gd name="connsiteY77" fmla="*/ 1345155 h 1849076"/>
              <a:gd name="connsiteX78" fmla="*/ 4815281 w 9244668"/>
              <a:gd name="connsiteY78" fmla="*/ 1319988 h 1849076"/>
              <a:gd name="connsiteX79" fmla="*/ 4840448 w 9244668"/>
              <a:gd name="connsiteY79" fmla="*/ 1210931 h 1849076"/>
              <a:gd name="connsiteX80" fmla="*/ 4874004 w 9244668"/>
              <a:gd name="connsiteY80" fmla="*/ 1194153 h 1849076"/>
              <a:gd name="connsiteX81" fmla="*/ 4915949 w 9244668"/>
              <a:gd name="connsiteY81" fmla="*/ 1185764 h 1849076"/>
              <a:gd name="connsiteX82" fmla="*/ 4991450 w 9244668"/>
              <a:gd name="connsiteY82" fmla="*/ 1194153 h 1849076"/>
              <a:gd name="connsiteX83" fmla="*/ 5075339 w 9244668"/>
              <a:gd name="connsiteY83" fmla="*/ 1227709 h 1849076"/>
              <a:gd name="connsiteX84" fmla="*/ 5167618 w 9244668"/>
              <a:gd name="connsiteY84" fmla="*/ 1219320 h 1849076"/>
              <a:gd name="connsiteX85" fmla="*/ 5217952 w 9244668"/>
              <a:gd name="connsiteY85" fmla="*/ 1168986 h 1849076"/>
              <a:gd name="connsiteX86" fmla="*/ 5251508 w 9244668"/>
              <a:gd name="connsiteY86" fmla="*/ 1135430 h 1849076"/>
              <a:gd name="connsiteX87" fmla="*/ 5368954 w 9244668"/>
              <a:gd name="connsiteY87" fmla="*/ 1152208 h 1849076"/>
              <a:gd name="connsiteX88" fmla="*/ 5436066 w 9244668"/>
              <a:gd name="connsiteY88" fmla="*/ 1185764 h 1849076"/>
              <a:gd name="connsiteX89" fmla="*/ 5461233 w 9244668"/>
              <a:gd name="connsiteY89" fmla="*/ 1194153 h 1849076"/>
              <a:gd name="connsiteX90" fmla="*/ 5536734 w 9244668"/>
              <a:gd name="connsiteY90" fmla="*/ 1210931 h 1849076"/>
              <a:gd name="connsiteX91" fmla="*/ 5838738 w 9244668"/>
              <a:gd name="connsiteY91" fmla="*/ 1202542 h 1849076"/>
              <a:gd name="connsiteX92" fmla="*/ 6065240 w 9244668"/>
              <a:gd name="connsiteY92" fmla="*/ 1194153 h 1849076"/>
              <a:gd name="connsiteX93" fmla="*/ 6090407 w 9244668"/>
              <a:gd name="connsiteY93" fmla="*/ 1177375 h 1849076"/>
              <a:gd name="connsiteX94" fmla="*/ 6174297 w 9244668"/>
              <a:gd name="connsiteY94" fmla="*/ 1110263 h 1849076"/>
              <a:gd name="connsiteX95" fmla="*/ 6249798 w 9244668"/>
              <a:gd name="connsiteY95" fmla="*/ 1093485 h 1849076"/>
              <a:gd name="connsiteX96" fmla="*/ 6291743 w 9244668"/>
              <a:gd name="connsiteY96" fmla="*/ 1085096 h 1849076"/>
              <a:gd name="connsiteX97" fmla="*/ 6627303 w 9244668"/>
              <a:gd name="connsiteY97" fmla="*/ 1093485 h 1849076"/>
              <a:gd name="connsiteX98" fmla="*/ 6736360 w 9244668"/>
              <a:gd name="connsiteY98" fmla="*/ 1118652 h 1849076"/>
              <a:gd name="connsiteX99" fmla="*/ 6811861 w 9244668"/>
              <a:gd name="connsiteY99" fmla="*/ 1127041 h 1849076"/>
              <a:gd name="connsiteX100" fmla="*/ 7038363 w 9244668"/>
              <a:gd name="connsiteY100" fmla="*/ 1110263 h 1849076"/>
              <a:gd name="connsiteX101" fmla="*/ 7097086 w 9244668"/>
              <a:gd name="connsiteY101" fmla="*/ 1101874 h 1849076"/>
              <a:gd name="connsiteX102" fmla="*/ 7172587 w 9244668"/>
              <a:gd name="connsiteY102" fmla="*/ 1093485 h 1849076"/>
              <a:gd name="connsiteX103" fmla="*/ 7197754 w 9244668"/>
              <a:gd name="connsiteY103" fmla="*/ 1085096 h 1849076"/>
              <a:gd name="connsiteX104" fmla="*/ 7264866 w 9244668"/>
              <a:gd name="connsiteY104" fmla="*/ 1068318 h 1849076"/>
              <a:gd name="connsiteX105" fmla="*/ 7290033 w 9244668"/>
              <a:gd name="connsiteY105" fmla="*/ 1059929 h 1849076"/>
              <a:gd name="connsiteX106" fmla="*/ 7306811 w 9244668"/>
              <a:gd name="connsiteY106" fmla="*/ 976039 h 1849076"/>
              <a:gd name="connsiteX107" fmla="*/ 7264866 w 9244668"/>
              <a:gd name="connsiteY107" fmla="*/ 959261 h 1849076"/>
              <a:gd name="connsiteX108" fmla="*/ 7147420 w 9244668"/>
              <a:gd name="connsiteY108" fmla="*/ 925705 h 1849076"/>
              <a:gd name="connsiteX109" fmla="*/ 7088697 w 9244668"/>
              <a:gd name="connsiteY109" fmla="*/ 908927 h 1849076"/>
              <a:gd name="connsiteX110" fmla="*/ 7063530 w 9244668"/>
              <a:gd name="connsiteY110" fmla="*/ 892149 h 1849076"/>
              <a:gd name="connsiteX111" fmla="*/ 7029974 w 9244668"/>
              <a:gd name="connsiteY111" fmla="*/ 875371 h 1849076"/>
              <a:gd name="connsiteX112" fmla="*/ 7004807 w 9244668"/>
              <a:gd name="connsiteY112" fmla="*/ 850204 h 1849076"/>
              <a:gd name="connsiteX113" fmla="*/ 6971251 w 9244668"/>
              <a:gd name="connsiteY113" fmla="*/ 833426 h 1849076"/>
              <a:gd name="connsiteX114" fmla="*/ 6895750 w 9244668"/>
              <a:gd name="connsiteY114" fmla="*/ 816648 h 1849076"/>
              <a:gd name="connsiteX115" fmla="*/ 6862194 w 9244668"/>
              <a:gd name="connsiteY115" fmla="*/ 799870 h 1849076"/>
              <a:gd name="connsiteX116" fmla="*/ 6837028 w 9244668"/>
              <a:gd name="connsiteY116" fmla="*/ 783092 h 1849076"/>
              <a:gd name="connsiteX117" fmla="*/ 6795083 w 9244668"/>
              <a:gd name="connsiteY117" fmla="*/ 774703 h 1849076"/>
              <a:gd name="connsiteX118" fmla="*/ 6744749 w 9244668"/>
              <a:gd name="connsiteY118" fmla="*/ 724370 h 1849076"/>
              <a:gd name="connsiteX119" fmla="*/ 6719582 w 9244668"/>
              <a:gd name="connsiteY119" fmla="*/ 690814 h 1849076"/>
              <a:gd name="connsiteX120" fmla="*/ 6694415 w 9244668"/>
              <a:gd name="connsiteY120" fmla="*/ 682425 h 1849076"/>
              <a:gd name="connsiteX121" fmla="*/ 6686026 w 9244668"/>
              <a:gd name="connsiteY121" fmla="*/ 657258 h 1849076"/>
              <a:gd name="connsiteX122" fmla="*/ 6660859 w 9244668"/>
              <a:gd name="connsiteY122" fmla="*/ 623702 h 1849076"/>
              <a:gd name="connsiteX123" fmla="*/ 6602136 w 9244668"/>
              <a:gd name="connsiteY123" fmla="*/ 590146 h 1849076"/>
              <a:gd name="connsiteX124" fmla="*/ 6560191 w 9244668"/>
              <a:gd name="connsiteY124" fmla="*/ 581757 h 1849076"/>
              <a:gd name="connsiteX125" fmla="*/ 6526635 w 9244668"/>
              <a:gd name="connsiteY125" fmla="*/ 556590 h 1849076"/>
              <a:gd name="connsiteX126" fmla="*/ 6484690 w 9244668"/>
              <a:gd name="connsiteY126" fmla="*/ 531423 h 1849076"/>
              <a:gd name="connsiteX127" fmla="*/ 6459523 w 9244668"/>
              <a:gd name="connsiteY127" fmla="*/ 514645 h 1849076"/>
              <a:gd name="connsiteX128" fmla="*/ 6409189 w 9244668"/>
              <a:gd name="connsiteY128" fmla="*/ 481089 h 1849076"/>
              <a:gd name="connsiteX129" fmla="*/ 6384022 w 9244668"/>
              <a:gd name="connsiteY129" fmla="*/ 464311 h 1849076"/>
              <a:gd name="connsiteX130" fmla="*/ 6333688 w 9244668"/>
              <a:gd name="connsiteY130" fmla="*/ 439144 h 1849076"/>
              <a:gd name="connsiteX131" fmla="*/ 6308521 w 9244668"/>
              <a:gd name="connsiteY131" fmla="*/ 422366 h 1849076"/>
              <a:gd name="connsiteX132" fmla="*/ 6274965 w 9244668"/>
              <a:gd name="connsiteY132" fmla="*/ 413977 h 1849076"/>
              <a:gd name="connsiteX133" fmla="*/ 6182686 w 9244668"/>
              <a:gd name="connsiteY133" fmla="*/ 380421 h 1849076"/>
              <a:gd name="connsiteX134" fmla="*/ 6098796 w 9244668"/>
              <a:gd name="connsiteY134" fmla="*/ 321698 h 1849076"/>
              <a:gd name="connsiteX135" fmla="*/ 6082018 w 9244668"/>
              <a:gd name="connsiteY135" fmla="*/ 288142 h 1849076"/>
              <a:gd name="connsiteX136" fmla="*/ 6090407 w 9244668"/>
              <a:gd name="connsiteY136" fmla="*/ 212641 h 1849076"/>
              <a:gd name="connsiteX137" fmla="*/ 6107185 w 9244668"/>
              <a:gd name="connsiteY137" fmla="*/ 187474 h 1849076"/>
              <a:gd name="connsiteX138" fmla="*/ 6258187 w 9244668"/>
              <a:gd name="connsiteY138" fmla="*/ 162307 h 1849076"/>
              <a:gd name="connsiteX139" fmla="*/ 6434356 w 9244668"/>
              <a:gd name="connsiteY139" fmla="*/ 153918 h 1849076"/>
              <a:gd name="connsiteX140" fmla="*/ 6467912 w 9244668"/>
              <a:gd name="connsiteY140" fmla="*/ 162307 h 1849076"/>
              <a:gd name="connsiteX141" fmla="*/ 6568580 w 9244668"/>
              <a:gd name="connsiteY141" fmla="*/ 204252 h 1849076"/>
              <a:gd name="connsiteX142" fmla="*/ 6845416 w 9244668"/>
              <a:gd name="connsiteY142" fmla="*/ 221030 h 1849076"/>
              <a:gd name="connsiteX143" fmla="*/ 6887361 w 9244668"/>
              <a:gd name="connsiteY143" fmla="*/ 229419 h 1849076"/>
              <a:gd name="connsiteX144" fmla="*/ 6946084 w 9244668"/>
              <a:gd name="connsiteY144" fmla="*/ 271364 h 1849076"/>
              <a:gd name="connsiteX145" fmla="*/ 7038363 w 9244668"/>
              <a:gd name="connsiteY145" fmla="*/ 304920 h 1849076"/>
              <a:gd name="connsiteX146" fmla="*/ 7122253 w 9244668"/>
              <a:gd name="connsiteY146" fmla="*/ 338476 h 1849076"/>
              <a:gd name="connsiteX147" fmla="*/ 7164198 w 9244668"/>
              <a:gd name="connsiteY147" fmla="*/ 355254 h 1849076"/>
              <a:gd name="connsiteX148" fmla="*/ 7256477 w 9244668"/>
              <a:gd name="connsiteY148" fmla="*/ 372032 h 1849076"/>
              <a:gd name="connsiteX149" fmla="*/ 7281644 w 9244668"/>
              <a:gd name="connsiteY149" fmla="*/ 388810 h 1849076"/>
              <a:gd name="connsiteX150" fmla="*/ 7331978 w 9244668"/>
              <a:gd name="connsiteY150" fmla="*/ 397199 h 1849076"/>
              <a:gd name="connsiteX151" fmla="*/ 7390701 w 9244668"/>
              <a:gd name="connsiteY151" fmla="*/ 413977 h 1849076"/>
              <a:gd name="connsiteX152" fmla="*/ 7449424 w 9244668"/>
              <a:gd name="connsiteY152" fmla="*/ 380421 h 1849076"/>
              <a:gd name="connsiteX153" fmla="*/ 7516536 w 9244668"/>
              <a:gd name="connsiteY153" fmla="*/ 397199 h 1849076"/>
              <a:gd name="connsiteX154" fmla="*/ 7541703 w 9244668"/>
              <a:gd name="connsiteY154" fmla="*/ 422366 h 1849076"/>
              <a:gd name="connsiteX155" fmla="*/ 7608815 w 9244668"/>
              <a:gd name="connsiteY155" fmla="*/ 439144 h 1849076"/>
              <a:gd name="connsiteX156" fmla="*/ 7734650 w 9244668"/>
              <a:gd name="connsiteY156" fmla="*/ 447533 h 1849076"/>
              <a:gd name="connsiteX157" fmla="*/ 7801761 w 9244668"/>
              <a:gd name="connsiteY157" fmla="*/ 430755 h 1849076"/>
              <a:gd name="connsiteX158" fmla="*/ 8145710 w 9244668"/>
              <a:gd name="connsiteY158" fmla="*/ 430755 h 1849076"/>
              <a:gd name="connsiteX159" fmla="*/ 8187655 w 9244668"/>
              <a:gd name="connsiteY159" fmla="*/ 372032 h 1849076"/>
              <a:gd name="connsiteX160" fmla="*/ 8263156 w 9244668"/>
              <a:gd name="connsiteY160" fmla="*/ 313309 h 1849076"/>
              <a:gd name="connsiteX161" fmla="*/ 8296712 w 9244668"/>
              <a:gd name="connsiteY161" fmla="*/ 296531 h 1849076"/>
              <a:gd name="connsiteX162" fmla="*/ 8380602 w 9244668"/>
              <a:gd name="connsiteY162" fmla="*/ 321698 h 1849076"/>
              <a:gd name="connsiteX163" fmla="*/ 8481270 w 9244668"/>
              <a:gd name="connsiteY163" fmla="*/ 338476 h 1849076"/>
              <a:gd name="connsiteX164" fmla="*/ 8716161 w 9244668"/>
              <a:gd name="connsiteY164" fmla="*/ 330087 h 1849076"/>
              <a:gd name="connsiteX165" fmla="*/ 8766495 w 9244668"/>
              <a:gd name="connsiteY165" fmla="*/ 313309 h 1849076"/>
              <a:gd name="connsiteX166" fmla="*/ 8800051 w 9244668"/>
              <a:gd name="connsiteY166" fmla="*/ 204252 h 1849076"/>
              <a:gd name="connsiteX167" fmla="*/ 8833607 w 9244668"/>
              <a:gd name="connsiteY167" fmla="*/ 153918 h 1849076"/>
              <a:gd name="connsiteX168" fmla="*/ 8892330 w 9244668"/>
              <a:gd name="connsiteY168" fmla="*/ 145529 h 1849076"/>
              <a:gd name="connsiteX169" fmla="*/ 8976220 w 9244668"/>
              <a:gd name="connsiteY169" fmla="*/ 120362 h 1849076"/>
              <a:gd name="connsiteX170" fmla="*/ 9018165 w 9244668"/>
              <a:gd name="connsiteY170" fmla="*/ 70028 h 1849076"/>
              <a:gd name="connsiteX171" fmla="*/ 9068499 w 9244668"/>
              <a:gd name="connsiteY171" fmla="*/ 19694 h 1849076"/>
              <a:gd name="connsiteX172" fmla="*/ 9244668 w 9244668"/>
              <a:gd name="connsiteY172" fmla="*/ 2916 h 1849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9244668" h="1849076">
                <a:moveTo>
                  <a:pt x="0" y="1445823"/>
                </a:moveTo>
                <a:cubicBezTo>
                  <a:pt x="87537" y="1440960"/>
                  <a:pt x="214467" y="1428316"/>
                  <a:pt x="302004" y="1445823"/>
                </a:cubicBezTo>
                <a:cubicBezTo>
                  <a:pt x="311891" y="1447800"/>
                  <a:pt x="311653" y="1463861"/>
                  <a:pt x="318782" y="1470990"/>
                </a:cubicBezTo>
                <a:cubicBezTo>
                  <a:pt x="325911" y="1478119"/>
                  <a:pt x="335560" y="1482175"/>
                  <a:pt x="343949" y="1487768"/>
                </a:cubicBezTo>
                <a:cubicBezTo>
                  <a:pt x="349542" y="1496157"/>
                  <a:pt x="353598" y="1505806"/>
                  <a:pt x="360727" y="1512935"/>
                </a:cubicBezTo>
                <a:cubicBezTo>
                  <a:pt x="386121" y="1538329"/>
                  <a:pt x="390655" y="1536893"/>
                  <a:pt x="419450" y="1546491"/>
                </a:cubicBezTo>
                <a:cubicBezTo>
                  <a:pt x="445882" y="1564113"/>
                  <a:pt x="440394" y="1563643"/>
                  <a:pt x="469783" y="1571658"/>
                </a:cubicBezTo>
                <a:cubicBezTo>
                  <a:pt x="492030" y="1577725"/>
                  <a:pt x="536895" y="1588436"/>
                  <a:pt x="536895" y="1588436"/>
                </a:cubicBezTo>
                <a:cubicBezTo>
                  <a:pt x="562062" y="1582843"/>
                  <a:pt x="589763" y="1584003"/>
                  <a:pt x="612396" y="1571658"/>
                </a:cubicBezTo>
                <a:cubicBezTo>
                  <a:pt x="623375" y="1565670"/>
                  <a:pt x="622969" y="1548960"/>
                  <a:pt x="629174" y="1538102"/>
                </a:cubicBezTo>
                <a:cubicBezTo>
                  <a:pt x="634176" y="1529348"/>
                  <a:pt x="640950" y="1521689"/>
                  <a:pt x="645952" y="1512935"/>
                </a:cubicBezTo>
                <a:cubicBezTo>
                  <a:pt x="652157" y="1502077"/>
                  <a:pt x="654724" y="1488986"/>
                  <a:pt x="662730" y="1479379"/>
                </a:cubicBezTo>
                <a:cubicBezTo>
                  <a:pt x="669185" y="1471634"/>
                  <a:pt x="679508" y="1468194"/>
                  <a:pt x="687897" y="1462601"/>
                </a:cubicBezTo>
                <a:cubicBezTo>
                  <a:pt x="702811" y="1432773"/>
                  <a:pt x="719503" y="1390546"/>
                  <a:pt x="755009" y="1378711"/>
                </a:cubicBezTo>
                <a:lnTo>
                  <a:pt x="780176" y="1370322"/>
                </a:lnTo>
                <a:cubicBezTo>
                  <a:pt x="791772" y="1352928"/>
                  <a:pt x="803666" y="1331522"/>
                  <a:pt x="822121" y="1319988"/>
                </a:cubicBezTo>
                <a:cubicBezTo>
                  <a:pt x="834891" y="1312007"/>
                  <a:pt x="850084" y="1308803"/>
                  <a:pt x="864066" y="1303210"/>
                </a:cubicBezTo>
                <a:cubicBezTo>
                  <a:pt x="872455" y="1294821"/>
                  <a:pt x="878932" y="1283929"/>
                  <a:pt x="889233" y="1278043"/>
                </a:cubicBezTo>
                <a:cubicBezTo>
                  <a:pt x="899243" y="1272323"/>
                  <a:pt x="911851" y="1273300"/>
                  <a:pt x="922789" y="1269654"/>
                </a:cubicBezTo>
                <a:cubicBezTo>
                  <a:pt x="1017559" y="1238064"/>
                  <a:pt x="917876" y="1264590"/>
                  <a:pt x="998290" y="1244487"/>
                </a:cubicBezTo>
                <a:cubicBezTo>
                  <a:pt x="1072320" y="1195134"/>
                  <a:pt x="953993" y="1270830"/>
                  <a:pt x="1073791" y="1210931"/>
                </a:cubicBezTo>
                <a:cubicBezTo>
                  <a:pt x="1123165" y="1186244"/>
                  <a:pt x="1095483" y="1198108"/>
                  <a:pt x="1157681" y="1177375"/>
                </a:cubicBezTo>
                <a:cubicBezTo>
                  <a:pt x="1168866" y="1180171"/>
                  <a:pt x="1179931" y="1183503"/>
                  <a:pt x="1191237" y="1185764"/>
                </a:cubicBezTo>
                <a:cubicBezTo>
                  <a:pt x="1207916" y="1189100"/>
                  <a:pt x="1224836" y="1191110"/>
                  <a:pt x="1241571" y="1194153"/>
                </a:cubicBezTo>
                <a:cubicBezTo>
                  <a:pt x="1255600" y="1196704"/>
                  <a:pt x="1269534" y="1199746"/>
                  <a:pt x="1283516" y="1202542"/>
                </a:cubicBezTo>
                <a:cubicBezTo>
                  <a:pt x="1386980" y="1199746"/>
                  <a:pt x="1490535" y="1199322"/>
                  <a:pt x="1593908" y="1194153"/>
                </a:cubicBezTo>
                <a:cubicBezTo>
                  <a:pt x="1602740" y="1193711"/>
                  <a:pt x="1611717" y="1190669"/>
                  <a:pt x="1619075" y="1185764"/>
                </a:cubicBezTo>
                <a:cubicBezTo>
                  <a:pt x="1628946" y="1179183"/>
                  <a:pt x="1635853" y="1168986"/>
                  <a:pt x="1644242" y="1160597"/>
                </a:cubicBezTo>
                <a:cubicBezTo>
                  <a:pt x="1683391" y="1166190"/>
                  <a:pt x="1724660" y="1163489"/>
                  <a:pt x="1761688" y="1177375"/>
                </a:cubicBezTo>
                <a:cubicBezTo>
                  <a:pt x="1773397" y="1181766"/>
                  <a:pt x="1771838" y="1200326"/>
                  <a:pt x="1778466" y="1210931"/>
                </a:cubicBezTo>
                <a:cubicBezTo>
                  <a:pt x="1785876" y="1222787"/>
                  <a:pt x="1795244" y="1233302"/>
                  <a:pt x="1803633" y="1244487"/>
                </a:cubicBezTo>
                <a:cubicBezTo>
                  <a:pt x="1809461" y="1261971"/>
                  <a:pt x="1817282" y="1289388"/>
                  <a:pt x="1828800" y="1303210"/>
                </a:cubicBezTo>
                <a:cubicBezTo>
                  <a:pt x="1846831" y="1324847"/>
                  <a:pt x="1863316" y="1319299"/>
                  <a:pt x="1887523" y="1328377"/>
                </a:cubicBezTo>
                <a:cubicBezTo>
                  <a:pt x="1899232" y="1332768"/>
                  <a:pt x="1909894" y="1339562"/>
                  <a:pt x="1921079" y="1345155"/>
                </a:cubicBezTo>
                <a:cubicBezTo>
                  <a:pt x="1923875" y="1356340"/>
                  <a:pt x="1924926" y="1368114"/>
                  <a:pt x="1929468" y="1378711"/>
                </a:cubicBezTo>
                <a:cubicBezTo>
                  <a:pt x="1933440" y="1387978"/>
                  <a:pt x="1942706" y="1394438"/>
                  <a:pt x="1946246" y="1403878"/>
                </a:cubicBezTo>
                <a:cubicBezTo>
                  <a:pt x="1951253" y="1417229"/>
                  <a:pt x="1951839" y="1431841"/>
                  <a:pt x="1954635" y="1445823"/>
                </a:cubicBezTo>
                <a:cubicBezTo>
                  <a:pt x="1969315" y="1680703"/>
                  <a:pt x="1952514" y="1508600"/>
                  <a:pt x="1971413" y="1621992"/>
                </a:cubicBezTo>
                <a:cubicBezTo>
                  <a:pt x="1974664" y="1641496"/>
                  <a:pt x="1974599" y="1661639"/>
                  <a:pt x="1979802" y="1680715"/>
                </a:cubicBezTo>
                <a:cubicBezTo>
                  <a:pt x="1983092" y="1692780"/>
                  <a:pt x="1987737" y="1705428"/>
                  <a:pt x="1996580" y="1714270"/>
                </a:cubicBezTo>
                <a:cubicBezTo>
                  <a:pt x="2002833" y="1720523"/>
                  <a:pt x="2013619" y="1719176"/>
                  <a:pt x="2021747" y="1722659"/>
                </a:cubicBezTo>
                <a:cubicBezTo>
                  <a:pt x="2033241" y="1727585"/>
                  <a:pt x="2044118" y="1733844"/>
                  <a:pt x="2055303" y="1739437"/>
                </a:cubicBezTo>
                <a:cubicBezTo>
                  <a:pt x="2100379" y="1731924"/>
                  <a:pt x="2117584" y="1723845"/>
                  <a:pt x="2164360" y="1739437"/>
                </a:cubicBezTo>
                <a:cubicBezTo>
                  <a:pt x="2232817" y="1762256"/>
                  <a:pt x="2213754" y="1765265"/>
                  <a:pt x="2256639" y="1789771"/>
                </a:cubicBezTo>
                <a:cubicBezTo>
                  <a:pt x="2267497" y="1795975"/>
                  <a:pt x="2279336" y="1800345"/>
                  <a:pt x="2290194" y="1806549"/>
                </a:cubicBezTo>
                <a:cubicBezTo>
                  <a:pt x="2298948" y="1811551"/>
                  <a:pt x="2305580" y="1820882"/>
                  <a:pt x="2315361" y="1823327"/>
                </a:cubicBezTo>
                <a:cubicBezTo>
                  <a:pt x="2339927" y="1829468"/>
                  <a:pt x="2365885" y="1827553"/>
                  <a:pt x="2390862" y="1831716"/>
                </a:cubicBezTo>
                <a:cubicBezTo>
                  <a:pt x="2416292" y="1835954"/>
                  <a:pt x="2441196" y="1842901"/>
                  <a:pt x="2466363" y="1848494"/>
                </a:cubicBezTo>
                <a:cubicBezTo>
                  <a:pt x="2519493" y="1845698"/>
                  <a:pt x="2574855" y="1855596"/>
                  <a:pt x="2625754" y="1840105"/>
                </a:cubicBezTo>
                <a:cubicBezTo>
                  <a:pt x="2645045" y="1834234"/>
                  <a:pt x="2643178" y="1801870"/>
                  <a:pt x="2659310" y="1789771"/>
                </a:cubicBezTo>
                <a:cubicBezTo>
                  <a:pt x="2670495" y="1781382"/>
                  <a:pt x="2681489" y="1772731"/>
                  <a:pt x="2692866" y="1764604"/>
                </a:cubicBezTo>
                <a:cubicBezTo>
                  <a:pt x="2701070" y="1758744"/>
                  <a:pt x="2710288" y="1754281"/>
                  <a:pt x="2718033" y="1747826"/>
                </a:cubicBezTo>
                <a:cubicBezTo>
                  <a:pt x="2727147" y="1740231"/>
                  <a:pt x="2733329" y="1729240"/>
                  <a:pt x="2743200" y="1722659"/>
                </a:cubicBezTo>
                <a:cubicBezTo>
                  <a:pt x="2750558" y="1717754"/>
                  <a:pt x="2760087" y="1717375"/>
                  <a:pt x="2768367" y="1714270"/>
                </a:cubicBezTo>
                <a:cubicBezTo>
                  <a:pt x="2782467" y="1708983"/>
                  <a:pt x="2796026" y="1702254"/>
                  <a:pt x="2810312" y="1697492"/>
                </a:cubicBezTo>
                <a:cubicBezTo>
                  <a:pt x="2821250" y="1693846"/>
                  <a:pt x="2833072" y="1693151"/>
                  <a:pt x="2843868" y="1689103"/>
                </a:cubicBezTo>
                <a:cubicBezTo>
                  <a:pt x="2855577" y="1684712"/>
                  <a:pt x="2866239" y="1677918"/>
                  <a:pt x="2877424" y="1672326"/>
                </a:cubicBezTo>
                <a:cubicBezTo>
                  <a:pt x="2886103" y="1646290"/>
                  <a:pt x="2887042" y="1639519"/>
                  <a:pt x="2902591" y="1613603"/>
                </a:cubicBezTo>
                <a:cubicBezTo>
                  <a:pt x="2912966" y="1596312"/>
                  <a:pt x="2924048" y="1579401"/>
                  <a:pt x="2936147" y="1563269"/>
                </a:cubicBezTo>
                <a:cubicBezTo>
                  <a:pt x="2944536" y="1552084"/>
                  <a:pt x="2953904" y="1541569"/>
                  <a:pt x="2961314" y="1529713"/>
                </a:cubicBezTo>
                <a:cubicBezTo>
                  <a:pt x="3040147" y="1403581"/>
                  <a:pt x="2908200" y="1595683"/>
                  <a:pt x="3003259" y="1462601"/>
                </a:cubicBezTo>
                <a:cubicBezTo>
                  <a:pt x="3018588" y="1441140"/>
                  <a:pt x="3022356" y="1428587"/>
                  <a:pt x="3045204" y="1412267"/>
                </a:cubicBezTo>
                <a:cubicBezTo>
                  <a:pt x="3055380" y="1404998"/>
                  <a:pt x="3066285" y="1396359"/>
                  <a:pt x="3078760" y="1395489"/>
                </a:cubicBezTo>
                <a:cubicBezTo>
                  <a:pt x="3187588" y="1387896"/>
                  <a:pt x="3296873" y="1389896"/>
                  <a:pt x="3405930" y="1387100"/>
                </a:cubicBezTo>
                <a:cubicBezTo>
                  <a:pt x="3413194" y="1385284"/>
                  <a:pt x="3455292" y="1375671"/>
                  <a:pt x="3464653" y="1370322"/>
                </a:cubicBezTo>
                <a:cubicBezTo>
                  <a:pt x="3476792" y="1363385"/>
                  <a:pt x="3486832" y="1353282"/>
                  <a:pt x="3498209" y="1345155"/>
                </a:cubicBezTo>
                <a:cubicBezTo>
                  <a:pt x="3506413" y="1339295"/>
                  <a:pt x="3514987" y="1333970"/>
                  <a:pt x="3523376" y="1328377"/>
                </a:cubicBezTo>
                <a:cubicBezTo>
                  <a:pt x="3552912" y="1284073"/>
                  <a:pt x="3525151" y="1319665"/>
                  <a:pt x="3573710" y="1278043"/>
                </a:cubicBezTo>
                <a:cubicBezTo>
                  <a:pt x="3613699" y="1243767"/>
                  <a:pt x="3581235" y="1258757"/>
                  <a:pt x="3624044" y="1244487"/>
                </a:cubicBezTo>
                <a:cubicBezTo>
                  <a:pt x="3665989" y="1247283"/>
                  <a:pt x="3708263" y="1246931"/>
                  <a:pt x="3749879" y="1252876"/>
                </a:cubicBezTo>
                <a:cubicBezTo>
                  <a:pt x="3767387" y="1255377"/>
                  <a:pt x="3783435" y="1264061"/>
                  <a:pt x="3800213" y="1269654"/>
                </a:cubicBezTo>
                <a:lnTo>
                  <a:pt x="3875714" y="1294821"/>
                </a:lnTo>
                <a:cubicBezTo>
                  <a:pt x="3884103" y="1297617"/>
                  <a:pt x="3892302" y="1301065"/>
                  <a:pt x="3900881" y="1303210"/>
                </a:cubicBezTo>
                <a:cubicBezTo>
                  <a:pt x="3923252" y="1308803"/>
                  <a:pt x="3944949" y="1319165"/>
                  <a:pt x="3967993" y="1319988"/>
                </a:cubicBezTo>
                <a:lnTo>
                  <a:pt x="4202884" y="1328377"/>
                </a:lnTo>
                <a:cubicBezTo>
                  <a:pt x="4222943" y="1336401"/>
                  <a:pt x="4286090" y="1366042"/>
                  <a:pt x="4320330" y="1370322"/>
                </a:cubicBezTo>
                <a:cubicBezTo>
                  <a:pt x="4353742" y="1374499"/>
                  <a:pt x="4387442" y="1375915"/>
                  <a:pt x="4420998" y="1378711"/>
                </a:cubicBezTo>
                <a:cubicBezTo>
                  <a:pt x="4515553" y="1376405"/>
                  <a:pt x="4705309" y="1438349"/>
                  <a:pt x="4798503" y="1345155"/>
                </a:cubicBezTo>
                <a:cubicBezTo>
                  <a:pt x="4805632" y="1338026"/>
                  <a:pt x="4809688" y="1328377"/>
                  <a:pt x="4815281" y="1319988"/>
                </a:cubicBezTo>
                <a:cubicBezTo>
                  <a:pt x="4817938" y="1296074"/>
                  <a:pt x="4815858" y="1235521"/>
                  <a:pt x="4840448" y="1210931"/>
                </a:cubicBezTo>
                <a:cubicBezTo>
                  <a:pt x="4849291" y="1202088"/>
                  <a:pt x="4862140" y="1198108"/>
                  <a:pt x="4874004" y="1194153"/>
                </a:cubicBezTo>
                <a:cubicBezTo>
                  <a:pt x="4887531" y="1189644"/>
                  <a:pt x="4901967" y="1188560"/>
                  <a:pt x="4915949" y="1185764"/>
                </a:cubicBezTo>
                <a:cubicBezTo>
                  <a:pt x="4941116" y="1188560"/>
                  <a:pt x="4966962" y="1187709"/>
                  <a:pt x="4991450" y="1194153"/>
                </a:cubicBezTo>
                <a:cubicBezTo>
                  <a:pt x="5020575" y="1201818"/>
                  <a:pt x="5075339" y="1227709"/>
                  <a:pt x="5075339" y="1227709"/>
                </a:cubicBezTo>
                <a:cubicBezTo>
                  <a:pt x="5106099" y="1224913"/>
                  <a:pt x="5137774" y="1227278"/>
                  <a:pt x="5167618" y="1219320"/>
                </a:cubicBezTo>
                <a:cubicBezTo>
                  <a:pt x="5199488" y="1210821"/>
                  <a:pt x="5200450" y="1189404"/>
                  <a:pt x="5217952" y="1168986"/>
                </a:cubicBezTo>
                <a:cubicBezTo>
                  <a:pt x="5228247" y="1156976"/>
                  <a:pt x="5240323" y="1146615"/>
                  <a:pt x="5251508" y="1135430"/>
                </a:cubicBezTo>
                <a:cubicBezTo>
                  <a:pt x="5290657" y="1141023"/>
                  <a:pt x="5330010" y="1145335"/>
                  <a:pt x="5368954" y="1152208"/>
                </a:cubicBezTo>
                <a:cubicBezTo>
                  <a:pt x="5398190" y="1157367"/>
                  <a:pt x="5407559" y="1171510"/>
                  <a:pt x="5436066" y="1185764"/>
                </a:cubicBezTo>
                <a:cubicBezTo>
                  <a:pt x="5443975" y="1189719"/>
                  <a:pt x="5452730" y="1191724"/>
                  <a:pt x="5461233" y="1194153"/>
                </a:cubicBezTo>
                <a:cubicBezTo>
                  <a:pt x="5488876" y="1202051"/>
                  <a:pt x="5507902" y="1205165"/>
                  <a:pt x="5536734" y="1210931"/>
                </a:cubicBezTo>
                <a:lnTo>
                  <a:pt x="5838738" y="1202542"/>
                </a:lnTo>
                <a:cubicBezTo>
                  <a:pt x="5914252" y="1200145"/>
                  <a:pt x="5990063" y="1201671"/>
                  <a:pt x="6065240" y="1194153"/>
                </a:cubicBezTo>
                <a:cubicBezTo>
                  <a:pt x="6075272" y="1193150"/>
                  <a:pt x="6082752" y="1183936"/>
                  <a:pt x="6090407" y="1177375"/>
                </a:cubicBezTo>
                <a:cubicBezTo>
                  <a:pt x="6113244" y="1157801"/>
                  <a:pt x="6142642" y="1116594"/>
                  <a:pt x="6174297" y="1110263"/>
                </a:cubicBezTo>
                <a:cubicBezTo>
                  <a:pt x="6300805" y="1084961"/>
                  <a:pt x="6143173" y="1117179"/>
                  <a:pt x="6249798" y="1093485"/>
                </a:cubicBezTo>
                <a:cubicBezTo>
                  <a:pt x="6263717" y="1090392"/>
                  <a:pt x="6277761" y="1087892"/>
                  <a:pt x="6291743" y="1085096"/>
                </a:cubicBezTo>
                <a:lnTo>
                  <a:pt x="6627303" y="1093485"/>
                </a:lnTo>
                <a:cubicBezTo>
                  <a:pt x="6771021" y="1099473"/>
                  <a:pt x="6632294" y="1096352"/>
                  <a:pt x="6736360" y="1118652"/>
                </a:cubicBezTo>
                <a:cubicBezTo>
                  <a:pt x="6761120" y="1123958"/>
                  <a:pt x="6786694" y="1124245"/>
                  <a:pt x="6811861" y="1127041"/>
                </a:cubicBezTo>
                <a:lnTo>
                  <a:pt x="7038363" y="1110263"/>
                </a:lnTo>
                <a:cubicBezTo>
                  <a:pt x="7058060" y="1108525"/>
                  <a:pt x="7077466" y="1104327"/>
                  <a:pt x="7097086" y="1101874"/>
                </a:cubicBezTo>
                <a:cubicBezTo>
                  <a:pt x="7122212" y="1098733"/>
                  <a:pt x="7147420" y="1096281"/>
                  <a:pt x="7172587" y="1093485"/>
                </a:cubicBezTo>
                <a:cubicBezTo>
                  <a:pt x="7180976" y="1090689"/>
                  <a:pt x="7189223" y="1087423"/>
                  <a:pt x="7197754" y="1085096"/>
                </a:cubicBezTo>
                <a:cubicBezTo>
                  <a:pt x="7220001" y="1079029"/>
                  <a:pt x="7242990" y="1075610"/>
                  <a:pt x="7264866" y="1068318"/>
                </a:cubicBezTo>
                <a:lnTo>
                  <a:pt x="7290033" y="1059929"/>
                </a:lnTo>
                <a:cubicBezTo>
                  <a:pt x="7315893" y="1034069"/>
                  <a:pt x="7339025" y="1024360"/>
                  <a:pt x="7306811" y="976039"/>
                </a:cubicBezTo>
                <a:cubicBezTo>
                  <a:pt x="7298458" y="963509"/>
                  <a:pt x="7279047" y="964326"/>
                  <a:pt x="7264866" y="959261"/>
                </a:cubicBezTo>
                <a:cubicBezTo>
                  <a:pt x="7170724" y="925639"/>
                  <a:pt x="7218127" y="941418"/>
                  <a:pt x="7147420" y="925705"/>
                </a:cubicBezTo>
                <a:cubicBezTo>
                  <a:pt x="7137744" y="923555"/>
                  <a:pt x="7099907" y="914532"/>
                  <a:pt x="7088697" y="908927"/>
                </a:cubicBezTo>
                <a:cubicBezTo>
                  <a:pt x="7079679" y="904418"/>
                  <a:pt x="7072284" y="897151"/>
                  <a:pt x="7063530" y="892149"/>
                </a:cubicBezTo>
                <a:cubicBezTo>
                  <a:pt x="7052672" y="885944"/>
                  <a:pt x="7040150" y="882640"/>
                  <a:pt x="7029974" y="875371"/>
                </a:cubicBezTo>
                <a:cubicBezTo>
                  <a:pt x="7020320" y="868475"/>
                  <a:pt x="7014461" y="857100"/>
                  <a:pt x="7004807" y="850204"/>
                </a:cubicBezTo>
                <a:cubicBezTo>
                  <a:pt x="6994631" y="842935"/>
                  <a:pt x="6983115" y="837381"/>
                  <a:pt x="6971251" y="833426"/>
                </a:cubicBezTo>
                <a:cubicBezTo>
                  <a:pt x="6923415" y="817481"/>
                  <a:pt x="6938761" y="832777"/>
                  <a:pt x="6895750" y="816648"/>
                </a:cubicBezTo>
                <a:cubicBezTo>
                  <a:pt x="6884041" y="812257"/>
                  <a:pt x="6873052" y="806075"/>
                  <a:pt x="6862194" y="799870"/>
                </a:cubicBezTo>
                <a:cubicBezTo>
                  <a:pt x="6853440" y="794868"/>
                  <a:pt x="6846468" y="786632"/>
                  <a:pt x="6837028" y="783092"/>
                </a:cubicBezTo>
                <a:cubicBezTo>
                  <a:pt x="6823677" y="778085"/>
                  <a:pt x="6809065" y="777499"/>
                  <a:pt x="6795083" y="774703"/>
                </a:cubicBezTo>
                <a:cubicBezTo>
                  <a:pt x="6778305" y="757925"/>
                  <a:pt x="6758985" y="743352"/>
                  <a:pt x="6744749" y="724370"/>
                </a:cubicBezTo>
                <a:cubicBezTo>
                  <a:pt x="6736360" y="713185"/>
                  <a:pt x="6730323" y="699765"/>
                  <a:pt x="6719582" y="690814"/>
                </a:cubicBezTo>
                <a:cubicBezTo>
                  <a:pt x="6712789" y="685153"/>
                  <a:pt x="6702804" y="685221"/>
                  <a:pt x="6694415" y="682425"/>
                </a:cubicBezTo>
                <a:cubicBezTo>
                  <a:pt x="6691619" y="674036"/>
                  <a:pt x="6690413" y="664936"/>
                  <a:pt x="6686026" y="657258"/>
                </a:cubicBezTo>
                <a:cubicBezTo>
                  <a:pt x="6679089" y="645119"/>
                  <a:pt x="6670746" y="633589"/>
                  <a:pt x="6660859" y="623702"/>
                </a:cubicBezTo>
                <a:cubicBezTo>
                  <a:pt x="6651654" y="614497"/>
                  <a:pt x="6612005" y="593436"/>
                  <a:pt x="6602136" y="590146"/>
                </a:cubicBezTo>
                <a:cubicBezTo>
                  <a:pt x="6588609" y="585637"/>
                  <a:pt x="6574173" y="584553"/>
                  <a:pt x="6560191" y="581757"/>
                </a:cubicBezTo>
                <a:cubicBezTo>
                  <a:pt x="6549006" y="573368"/>
                  <a:pt x="6538268" y="564346"/>
                  <a:pt x="6526635" y="556590"/>
                </a:cubicBezTo>
                <a:cubicBezTo>
                  <a:pt x="6513068" y="547545"/>
                  <a:pt x="6498517" y="540065"/>
                  <a:pt x="6484690" y="531423"/>
                </a:cubicBezTo>
                <a:cubicBezTo>
                  <a:pt x="6476140" y="526079"/>
                  <a:pt x="6467912" y="520238"/>
                  <a:pt x="6459523" y="514645"/>
                </a:cubicBezTo>
                <a:cubicBezTo>
                  <a:pt x="6430033" y="470410"/>
                  <a:pt x="6459749" y="502758"/>
                  <a:pt x="6409189" y="481089"/>
                </a:cubicBezTo>
                <a:cubicBezTo>
                  <a:pt x="6399922" y="477117"/>
                  <a:pt x="6392836" y="469207"/>
                  <a:pt x="6384022" y="464311"/>
                </a:cubicBezTo>
                <a:cubicBezTo>
                  <a:pt x="6367624" y="455201"/>
                  <a:pt x="6350086" y="448254"/>
                  <a:pt x="6333688" y="439144"/>
                </a:cubicBezTo>
                <a:cubicBezTo>
                  <a:pt x="6324874" y="434248"/>
                  <a:pt x="6317788" y="426338"/>
                  <a:pt x="6308521" y="422366"/>
                </a:cubicBezTo>
                <a:cubicBezTo>
                  <a:pt x="6297924" y="417824"/>
                  <a:pt x="6285800" y="417917"/>
                  <a:pt x="6274965" y="413977"/>
                </a:cubicBezTo>
                <a:cubicBezTo>
                  <a:pt x="6166033" y="374365"/>
                  <a:pt x="6258348" y="399336"/>
                  <a:pt x="6182686" y="380421"/>
                </a:cubicBezTo>
                <a:cubicBezTo>
                  <a:pt x="6120719" y="339109"/>
                  <a:pt x="6148484" y="358964"/>
                  <a:pt x="6098796" y="321698"/>
                </a:cubicBezTo>
                <a:cubicBezTo>
                  <a:pt x="6093203" y="310513"/>
                  <a:pt x="6082977" y="300611"/>
                  <a:pt x="6082018" y="288142"/>
                </a:cubicBezTo>
                <a:cubicBezTo>
                  <a:pt x="6080076" y="262895"/>
                  <a:pt x="6084266" y="237207"/>
                  <a:pt x="6090407" y="212641"/>
                </a:cubicBezTo>
                <a:cubicBezTo>
                  <a:pt x="6092852" y="202860"/>
                  <a:pt x="6100056" y="194603"/>
                  <a:pt x="6107185" y="187474"/>
                </a:cubicBezTo>
                <a:cubicBezTo>
                  <a:pt x="6145850" y="148809"/>
                  <a:pt x="6211854" y="165396"/>
                  <a:pt x="6258187" y="162307"/>
                </a:cubicBezTo>
                <a:cubicBezTo>
                  <a:pt x="6348402" y="132235"/>
                  <a:pt x="6290875" y="144353"/>
                  <a:pt x="6434356" y="153918"/>
                </a:cubicBezTo>
                <a:cubicBezTo>
                  <a:pt x="6445541" y="156714"/>
                  <a:pt x="6457269" y="157873"/>
                  <a:pt x="6467912" y="162307"/>
                </a:cubicBezTo>
                <a:cubicBezTo>
                  <a:pt x="6501427" y="176271"/>
                  <a:pt x="6531001" y="201205"/>
                  <a:pt x="6568580" y="204252"/>
                </a:cubicBezTo>
                <a:cubicBezTo>
                  <a:pt x="6660726" y="211723"/>
                  <a:pt x="6753137" y="215437"/>
                  <a:pt x="6845416" y="221030"/>
                </a:cubicBezTo>
                <a:cubicBezTo>
                  <a:pt x="6859398" y="223826"/>
                  <a:pt x="6874010" y="224412"/>
                  <a:pt x="6887361" y="229419"/>
                </a:cubicBezTo>
                <a:cubicBezTo>
                  <a:pt x="6897037" y="233048"/>
                  <a:pt x="6942077" y="269138"/>
                  <a:pt x="6946084" y="271364"/>
                </a:cubicBezTo>
                <a:cubicBezTo>
                  <a:pt x="6969665" y="284464"/>
                  <a:pt x="7014596" y="295413"/>
                  <a:pt x="7038363" y="304920"/>
                </a:cubicBezTo>
                <a:lnTo>
                  <a:pt x="7122253" y="338476"/>
                </a:lnTo>
                <a:cubicBezTo>
                  <a:pt x="7136235" y="344069"/>
                  <a:pt x="7149432" y="352301"/>
                  <a:pt x="7164198" y="355254"/>
                </a:cubicBezTo>
                <a:cubicBezTo>
                  <a:pt x="7222822" y="366979"/>
                  <a:pt x="7192078" y="361299"/>
                  <a:pt x="7256477" y="372032"/>
                </a:cubicBezTo>
                <a:cubicBezTo>
                  <a:pt x="7264866" y="377625"/>
                  <a:pt x="7272079" y="385622"/>
                  <a:pt x="7281644" y="388810"/>
                </a:cubicBezTo>
                <a:cubicBezTo>
                  <a:pt x="7297781" y="394189"/>
                  <a:pt x="7315299" y="393863"/>
                  <a:pt x="7331978" y="397199"/>
                </a:cubicBezTo>
                <a:cubicBezTo>
                  <a:pt x="7358312" y="402466"/>
                  <a:pt x="7366715" y="405982"/>
                  <a:pt x="7390701" y="413977"/>
                </a:cubicBezTo>
                <a:cubicBezTo>
                  <a:pt x="7400530" y="407424"/>
                  <a:pt x="7438781" y="380421"/>
                  <a:pt x="7449424" y="380421"/>
                </a:cubicBezTo>
                <a:cubicBezTo>
                  <a:pt x="7472483" y="380421"/>
                  <a:pt x="7516536" y="397199"/>
                  <a:pt x="7516536" y="397199"/>
                </a:cubicBezTo>
                <a:cubicBezTo>
                  <a:pt x="7524925" y="405588"/>
                  <a:pt x="7530903" y="417457"/>
                  <a:pt x="7541703" y="422366"/>
                </a:cubicBezTo>
                <a:cubicBezTo>
                  <a:pt x="7562695" y="431908"/>
                  <a:pt x="7608815" y="439144"/>
                  <a:pt x="7608815" y="439144"/>
                </a:cubicBezTo>
                <a:cubicBezTo>
                  <a:pt x="7659293" y="472796"/>
                  <a:pt x="7632973" y="462785"/>
                  <a:pt x="7734650" y="447533"/>
                </a:cubicBezTo>
                <a:cubicBezTo>
                  <a:pt x="7757454" y="444112"/>
                  <a:pt x="7801761" y="430755"/>
                  <a:pt x="7801761" y="430755"/>
                </a:cubicBezTo>
                <a:cubicBezTo>
                  <a:pt x="7931724" y="440752"/>
                  <a:pt x="7997320" y="449902"/>
                  <a:pt x="8145710" y="430755"/>
                </a:cubicBezTo>
                <a:cubicBezTo>
                  <a:pt x="8167312" y="427968"/>
                  <a:pt x="8178650" y="383288"/>
                  <a:pt x="8187655" y="372032"/>
                </a:cubicBezTo>
                <a:cubicBezTo>
                  <a:pt x="8241852" y="304285"/>
                  <a:pt x="8216369" y="333360"/>
                  <a:pt x="8263156" y="313309"/>
                </a:cubicBezTo>
                <a:cubicBezTo>
                  <a:pt x="8274650" y="308383"/>
                  <a:pt x="8285527" y="302124"/>
                  <a:pt x="8296712" y="296531"/>
                </a:cubicBezTo>
                <a:cubicBezTo>
                  <a:pt x="8399182" y="313609"/>
                  <a:pt x="8302570" y="292436"/>
                  <a:pt x="8380602" y="321698"/>
                </a:cubicBezTo>
                <a:cubicBezTo>
                  <a:pt x="8408316" y="332091"/>
                  <a:pt x="8456909" y="335431"/>
                  <a:pt x="8481270" y="338476"/>
                </a:cubicBezTo>
                <a:cubicBezTo>
                  <a:pt x="8559567" y="335680"/>
                  <a:pt x="8638117" y="336973"/>
                  <a:pt x="8716161" y="330087"/>
                </a:cubicBezTo>
                <a:cubicBezTo>
                  <a:pt x="8733778" y="328533"/>
                  <a:pt x="8766495" y="313309"/>
                  <a:pt x="8766495" y="313309"/>
                </a:cubicBezTo>
                <a:cubicBezTo>
                  <a:pt x="8782340" y="154857"/>
                  <a:pt x="8752363" y="275784"/>
                  <a:pt x="8800051" y="204252"/>
                </a:cubicBezTo>
                <a:cubicBezTo>
                  <a:pt x="8815973" y="180369"/>
                  <a:pt x="8797114" y="168515"/>
                  <a:pt x="8833607" y="153918"/>
                </a:cubicBezTo>
                <a:cubicBezTo>
                  <a:pt x="8851966" y="146574"/>
                  <a:pt x="8872756" y="148325"/>
                  <a:pt x="8892330" y="145529"/>
                </a:cubicBezTo>
                <a:cubicBezTo>
                  <a:pt x="8953602" y="125105"/>
                  <a:pt x="8925506" y="133040"/>
                  <a:pt x="8976220" y="120362"/>
                </a:cubicBezTo>
                <a:cubicBezTo>
                  <a:pt x="9090975" y="5607"/>
                  <a:pt x="8924730" y="175143"/>
                  <a:pt x="9018165" y="70028"/>
                </a:cubicBezTo>
                <a:cubicBezTo>
                  <a:pt x="9033929" y="52294"/>
                  <a:pt x="9045989" y="27197"/>
                  <a:pt x="9068499" y="19694"/>
                </a:cubicBezTo>
                <a:cubicBezTo>
                  <a:pt x="9158626" y="-10348"/>
                  <a:pt x="9101147" y="2916"/>
                  <a:pt x="9244668" y="2916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45D32921-7BF6-6A8E-5F5D-0AD16C807752}"/>
              </a:ext>
            </a:extLst>
          </p:cNvPr>
          <p:cNvSpPr/>
          <p:nvPr/>
        </p:nvSpPr>
        <p:spPr>
          <a:xfrm rot="21335043">
            <a:off x="2126886" y="4329108"/>
            <a:ext cx="9637659" cy="1150693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434336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7D6F5B92-76A2-1684-3146-A3765ACCB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1178" y="762634"/>
            <a:ext cx="10458293" cy="597117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B7FF8BD-C58D-784E-440B-1132CD2E128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02524" y="75929"/>
            <a:ext cx="10515600" cy="637309"/>
          </a:xfrm>
        </p:spPr>
        <p:txBody>
          <a:bodyPr>
            <a:normAutofit/>
          </a:bodyPr>
          <a:lstStyle/>
          <a:p>
            <a:pPr algn="ctr"/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MARGEN IZQUIERDA CAPTACIÓN DEL PROYECTO </a:t>
            </a:r>
            <a:r>
              <a:rPr lang="es-MX" sz="28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es-CO" sz="2800" b="1" dirty="0">
              <a:highlight>
                <a:srgbClr val="C0C0C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rma libre: forma 2">
            <a:extLst>
              <a:ext uri="{FF2B5EF4-FFF2-40B4-BE49-F238E27FC236}">
                <a16:creationId xmlns:a16="http://schemas.microsoft.com/office/drawing/2014/main" id="{6583F45E-2E8F-A01A-1FA6-400CD932DA23}"/>
              </a:ext>
            </a:extLst>
          </p:cNvPr>
          <p:cNvSpPr/>
          <p:nvPr/>
        </p:nvSpPr>
        <p:spPr>
          <a:xfrm>
            <a:off x="931178" y="601091"/>
            <a:ext cx="9244668" cy="1849076"/>
          </a:xfrm>
          <a:custGeom>
            <a:avLst/>
            <a:gdLst>
              <a:gd name="connsiteX0" fmla="*/ 0 w 9244668"/>
              <a:gd name="connsiteY0" fmla="*/ 1445823 h 1849076"/>
              <a:gd name="connsiteX1" fmla="*/ 302004 w 9244668"/>
              <a:gd name="connsiteY1" fmla="*/ 1445823 h 1849076"/>
              <a:gd name="connsiteX2" fmla="*/ 318782 w 9244668"/>
              <a:gd name="connsiteY2" fmla="*/ 1470990 h 1849076"/>
              <a:gd name="connsiteX3" fmla="*/ 343949 w 9244668"/>
              <a:gd name="connsiteY3" fmla="*/ 1487768 h 1849076"/>
              <a:gd name="connsiteX4" fmla="*/ 360727 w 9244668"/>
              <a:gd name="connsiteY4" fmla="*/ 1512935 h 1849076"/>
              <a:gd name="connsiteX5" fmla="*/ 419450 w 9244668"/>
              <a:gd name="connsiteY5" fmla="*/ 1546491 h 1849076"/>
              <a:gd name="connsiteX6" fmla="*/ 469783 w 9244668"/>
              <a:gd name="connsiteY6" fmla="*/ 1571658 h 1849076"/>
              <a:gd name="connsiteX7" fmla="*/ 536895 w 9244668"/>
              <a:gd name="connsiteY7" fmla="*/ 1588436 h 1849076"/>
              <a:gd name="connsiteX8" fmla="*/ 612396 w 9244668"/>
              <a:gd name="connsiteY8" fmla="*/ 1571658 h 1849076"/>
              <a:gd name="connsiteX9" fmla="*/ 629174 w 9244668"/>
              <a:gd name="connsiteY9" fmla="*/ 1538102 h 1849076"/>
              <a:gd name="connsiteX10" fmla="*/ 645952 w 9244668"/>
              <a:gd name="connsiteY10" fmla="*/ 1512935 h 1849076"/>
              <a:gd name="connsiteX11" fmla="*/ 662730 w 9244668"/>
              <a:gd name="connsiteY11" fmla="*/ 1479379 h 1849076"/>
              <a:gd name="connsiteX12" fmla="*/ 687897 w 9244668"/>
              <a:gd name="connsiteY12" fmla="*/ 1462601 h 1849076"/>
              <a:gd name="connsiteX13" fmla="*/ 755009 w 9244668"/>
              <a:gd name="connsiteY13" fmla="*/ 1378711 h 1849076"/>
              <a:gd name="connsiteX14" fmla="*/ 780176 w 9244668"/>
              <a:gd name="connsiteY14" fmla="*/ 1370322 h 1849076"/>
              <a:gd name="connsiteX15" fmla="*/ 822121 w 9244668"/>
              <a:gd name="connsiteY15" fmla="*/ 1319988 h 1849076"/>
              <a:gd name="connsiteX16" fmla="*/ 864066 w 9244668"/>
              <a:gd name="connsiteY16" fmla="*/ 1303210 h 1849076"/>
              <a:gd name="connsiteX17" fmla="*/ 889233 w 9244668"/>
              <a:gd name="connsiteY17" fmla="*/ 1278043 h 1849076"/>
              <a:gd name="connsiteX18" fmla="*/ 922789 w 9244668"/>
              <a:gd name="connsiteY18" fmla="*/ 1269654 h 1849076"/>
              <a:gd name="connsiteX19" fmla="*/ 998290 w 9244668"/>
              <a:gd name="connsiteY19" fmla="*/ 1244487 h 1849076"/>
              <a:gd name="connsiteX20" fmla="*/ 1073791 w 9244668"/>
              <a:gd name="connsiteY20" fmla="*/ 1210931 h 1849076"/>
              <a:gd name="connsiteX21" fmla="*/ 1157681 w 9244668"/>
              <a:gd name="connsiteY21" fmla="*/ 1177375 h 1849076"/>
              <a:gd name="connsiteX22" fmla="*/ 1191237 w 9244668"/>
              <a:gd name="connsiteY22" fmla="*/ 1185764 h 1849076"/>
              <a:gd name="connsiteX23" fmla="*/ 1241571 w 9244668"/>
              <a:gd name="connsiteY23" fmla="*/ 1194153 h 1849076"/>
              <a:gd name="connsiteX24" fmla="*/ 1283516 w 9244668"/>
              <a:gd name="connsiteY24" fmla="*/ 1202542 h 1849076"/>
              <a:gd name="connsiteX25" fmla="*/ 1593908 w 9244668"/>
              <a:gd name="connsiteY25" fmla="*/ 1194153 h 1849076"/>
              <a:gd name="connsiteX26" fmla="*/ 1619075 w 9244668"/>
              <a:gd name="connsiteY26" fmla="*/ 1185764 h 1849076"/>
              <a:gd name="connsiteX27" fmla="*/ 1644242 w 9244668"/>
              <a:gd name="connsiteY27" fmla="*/ 1160597 h 1849076"/>
              <a:gd name="connsiteX28" fmla="*/ 1761688 w 9244668"/>
              <a:gd name="connsiteY28" fmla="*/ 1177375 h 1849076"/>
              <a:gd name="connsiteX29" fmla="*/ 1778466 w 9244668"/>
              <a:gd name="connsiteY29" fmla="*/ 1210931 h 1849076"/>
              <a:gd name="connsiteX30" fmla="*/ 1803633 w 9244668"/>
              <a:gd name="connsiteY30" fmla="*/ 1244487 h 1849076"/>
              <a:gd name="connsiteX31" fmla="*/ 1828800 w 9244668"/>
              <a:gd name="connsiteY31" fmla="*/ 1303210 h 1849076"/>
              <a:gd name="connsiteX32" fmla="*/ 1887523 w 9244668"/>
              <a:gd name="connsiteY32" fmla="*/ 1328377 h 1849076"/>
              <a:gd name="connsiteX33" fmla="*/ 1921079 w 9244668"/>
              <a:gd name="connsiteY33" fmla="*/ 1345155 h 1849076"/>
              <a:gd name="connsiteX34" fmla="*/ 1929468 w 9244668"/>
              <a:gd name="connsiteY34" fmla="*/ 1378711 h 1849076"/>
              <a:gd name="connsiteX35" fmla="*/ 1946246 w 9244668"/>
              <a:gd name="connsiteY35" fmla="*/ 1403878 h 1849076"/>
              <a:gd name="connsiteX36" fmla="*/ 1954635 w 9244668"/>
              <a:gd name="connsiteY36" fmla="*/ 1445823 h 1849076"/>
              <a:gd name="connsiteX37" fmla="*/ 1971413 w 9244668"/>
              <a:gd name="connsiteY37" fmla="*/ 1621992 h 1849076"/>
              <a:gd name="connsiteX38" fmla="*/ 1979802 w 9244668"/>
              <a:gd name="connsiteY38" fmla="*/ 1680715 h 1849076"/>
              <a:gd name="connsiteX39" fmla="*/ 1996580 w 9244668"/>
              <a:gd name="connsiteY39" fmla="*/ 1714270 h 1849076"/>
              <a:gd name="connsiteX40" fmla="*/ 2021747 w 9244668"/>
              <a:gd name="connsiteY40" fmla="*/ 1722659 h 1849076"/>
              <a:gd name="connsiteX41" fmla="*/ 2055303 w 9244668"/>
              <a:gd name="connsiteY41" fmla="*/ 1739437 h 1849076"/>
              <a:gd name="connsiteX42" fmla="*/ 2164360 w 9244668"/>
              <a:gd name="connsiteY42" fmla="*/ 1739437 h 1849076"/>
              <a:gd name="connsiteX43" fmla="*/ 2256639 w 9244668"/>
              <a:gd name="connsiteY43" fmla="*/ 1789771 h 1849076"/>
              <a:gd name="connsiteX44" fmla="*/ 2290194 w 9244668"/>
              <a:gd name="connsiteY44" fmla="*/ 1806549 h 1849076"/>
              <a:gd name="connsiteX45" fmla="*/ 2315361 w 9244668"/>
              <a:gd name="connsiteY45" fmla="*/ 1823327 h 1849076"/>
              <a:gd name="connsiteX46" fmla="*/ 2390862 w 9244668"/>
              <a:gd name="connsiteY46" fmla="*/ 1831716 h 1849076"/>
              <a:gd name="connsiteX47" fmla="*/ 2466363 w 9244668"/>
              <a:gd name="connsiteY47" fmla="*/ 1848494 h 1849076"/>
              <a:gd name="connsiteX48" fmla="*/ 2625754 w 9244668"/>
              <a:gd name="connsiteY48" fmla="*/ 1840105 h 1849076"/>
              <a:gd name="connsiteX49" fmla="*/ 2659310 w 9244668"/>
              <a:gd name="connsiteY49" fmla="*/ 1789771 h 1849076"/>
              <a:gd name="connsiteX50" fmla="*/ 2692866 w 9244668"/>
              <a:gd name="connsiteY50" fmla="*/ 1764604 h 1849076"/>
              <a:gd name="connsiteX51" fmla="*/ 2718033 w 9244668"/>
              <a:gd name="connsiteY51" fmla="*/ 1747826 h 1849076"/>
              <a:gd name="connsiteX52" fmla="*/ 2743200 w 9244668"/>
              <a:gd name="connsiteY52" fmla="*/ 1722659 h 1849076"/>
              <a:gd name="connsiteX53" fmla="*/ 2768367 w 9244668"/>
              <a:gd name="connsiteY53" fmla="*/ 1714270 h 1849076"/>
              <a:gd name="connsiteX54" fmla="*/ 2810312 w 9244668"/>
              <a:gd name="connsiteY54" fmla="*/ 1697492 h 1849076"/>
              <a:gd name="connsiteX55" fmla="*/ 2843868 w 9244668"/>
              <a:gd name="connsiteY55" fmla="*/ 1689103 h 1849076"/>
              <a:gd name="connsiteX56" fmla="*/ 2877424 w 9244668"/>
              <a:gd name="connsiteY56" fmla="*/ 1672326 h 1849076"/>
              <a:gd name="connsiteX57" fmla="*/ 2902591 w 9244668"/>
              <a:gd name="connsiteY57" fmla="*/ 1613603 h 1849076"/>
              <a:gd name="connsiteX58" fmla="*/ 2936147 w 9244668"/>
              <a:gd name="connsiteY58" fmla="*/ 1563269 h 1849076"/>
              <a:gd name="connsiteX59" fmla="*/ 2961314 w 9244668"/>
              <a:gd name="connsiteY59" fmla="*/ 1529713 h 1849076"/>
              <a:gd name="connsiteX60" fmla="*/ 3003259 w 9244668"/>
              <a:gd name="connsiteY60" fmla="*/ 1462601 h 1849076"/>
              <a:gd name="connsiteX61" fmla="*/ 3045204 w 9244668"/>
              <a:gd name="connsiteY61" fmla="*/ 1412267 h 1849076"/>
              <a:gd name="connsiteX62" fmla="*/ 3078760 w 9244668"/>
              <a:gd name="connsiteY62" fmla="*/ 1395489 h 1849076"/>
              <a:gd name="connsiteX63" fmla="*/ 3405930 w 9244668"/>
              <a:gd name="connsiteY63" fmla="*/ 1387100 h 1849076"/>
              <a:gd name="connsiteX64" fmla="*/ 3464653 w 9244668"/>
              <a:gd name="connsiteY64" fmla="*/ 1370322 h 1849076"/>
              <a:gd name="connsiteX65" fmla="*/ 3498209 w 9244668"/>
              <a:gd name="connsiteY65" fmla="*/ 1345155 h 1849076"/>
              <a:gd name="connsiteX66" fmla="*/ 3523376 w 9244668"/>
              <a:gd name="connsiteY66" fmla="*/ 1328377 h 1849076"/>
              <a:gd name="connsiteX67" fmla="*/ 3573710 w 9244668"/>
              <a:gd name="connsiteY67" fmla="*/ 1278043 h 1849076"/>
              <a:gd name="connsiteX68" fmla="*/ 3624044 w 9244668"/>
              <a:gd name="connsiteY68" fmla="*/ 1244487 h 1849076"/>
              <a:gd name="connsiteX69" fmla="*/ 3749879 w 9244668"/>
              <a:gd name="connsiteY69" fmla="*/ 1252876 h 1849076"/>
              <a:gd name="connsiteX70" fmla="*/ 3800213 w 9244668"/>
              <a:gd name="connsiteY70" fmla="*/ 1269654 h 1849076"/>
              <a:gd name="connsiteX71" fmla="*/ 3875714 w 9244668"/>
              <a:gd name="connsiteY71" fmla="*/ 1294821 h 1849076"/>
              <a:gd name="connsiteX72" fmla="*/ 3900881 w 9244668"/>
              <a:gd name="connsiteY72" fmla="*/ 1303210 h 1849076"/>
              <a:gd name="connsiteX73" fmla="*/ 3967993 w 9244668"/>
              <a:gd name="connsiteY73" fmla="*/ 1319988 h 1849076"/>
              <a:gd name="connsiteX74" fmla="*/ 4202884 w 9244668"/>
              <a:gd name="connsiteY74" fmla="*/ 1328377 h 1849076"/>
              <a:gd name="connsiteX75" fmla="*/ 4320330 w 9244668"/>
              <a:gd name="connsiteY75" fmla="*/ 1370322 h 1849076"/>
              <a:gd name="connsiteX76" fmla="*/ 4420998 w 9244668"/>
              <a:gd name="connsiteY76" fmla="*/ 1378711 h 1849076"/>
              <a:gd name="connsiteX77" fmla="*/ 4798503 w 9244668"/>
              <a:gd name="connsiteY77" fmla="*/ 1345155 h 1849076"/>
              <a:gd name="connsiteX78" fmla="*/ 4815281 w 9244668"/>
              <a:gd name="connsiteY78" fmla="*/ 1319988 h 1849076"/>
              <a:gd name="connsiteX79" fmla="*/ 4840448 w 9244668"/>
              <a:gd name="connsiteY79" fmla="*/ 1210931 h 1849076"/>
              <a:gd name="connsiteX80" fmla="*/ 4874004 w 9244668"/>
              <a:gd name="connsiteY80" fmla="*/ 1194153 h 1849076"/>
              <a:gd name="connsiteX81" fmla="*/ 4915949 w 9244668"/>
              <a:gd name="connsiteY81" fmla="*/ 1185764 h 1849076"/>
              <a:gd name="connsiteX82" fmla="*/ 4991450 w 9244668"/>
              <a:gd name="connsiteY82" fmla="*/ 1194153 h 1849076"/>
              <a:gd name="connsiteX83" fmla="*/ 5075339 w 9244668"/>
              <a:gd name="connsiteY83" fmla="*/ 1227709 h 1849076"/>
              <a:gd name="connsiteX84" fmla="*/ 5167618 w 9244668"/>
              <a:gd name="connsiteY84" fmla="*/ 1219320 h 1849076"/>
              <a:gd name="connsiteX85" fmla="*/ 5217952 w 9244668"/>
              <a:gd name="connsiteY85" fmla="*/ 1168986 h 1849076"/>
              <a:gd name="connsiteX86" fmla="*/ 5251508 w 9244668"/>
              <a:gd name="connsiteY86" fmla="*/ 1135430 h 1849076"/>
              <a:gd name="connsiteX87" fmla="*/ 5368954 w 9244668"/>
              <a:gd name="connsiteY87" fmla="*/ 1152208 h 1849076"/>
              <a:gd name="connsiteX88" fmla="*/ 5436066 w 9244668"/>
              <a:gd name="connsiteY88" fmla="*/ 1185764 h 1849076"/>
              <a:gd name="connsiteX89" fmla="*/ 5461233 w 9244668"/>
              <a:gd name="connsiteY89" fmla="*/ 1194153 h 1849076"/>
              <a:gd name="connsiteX90" fmla="*/ 5536734 w 9244668"/>
              <a:gd name="connsiteY90" fmla="*/ 1210931 h 1849076"/>
              <a:gd name="connsiteX91" fmla="*/ 5838738 w 9244668"/>
              <a:gd name="connsiteY91" fmla="*/ 1202542 h 1849076"/>
              <a:gd name="connsiteX92" fmla="*/ 6065240 w 9244668"/>
              <a:gd name="connsiteY92" fmla="*/ 1194153 h 1849076"/>
              <a:gd name="connsiteX93" fmla="*/ 6090407 w 9244668"/>
              <a:gd name="connsiteY93" fmla="*/ 1177375 h 1849076"/>
              <a:gd name="connsiteX94" fmla="*/ 6174297 w 9244668"/>
              <a:gd name="connsiteY94" fmla="*/ 1110263 h 1849076"/>
              <a:gd name="connsiteX95" fmla="*/ 6249798 w 9244668"/>
              <a:gd name="connsiteY95" fmla="*/ 1093485 h 1849076"/>
              <a:gd name="connsiteX96" fmla="*/ 6291743 w 9244668"/>
              <a:gd name="connsiteY96" fmla="*/ 1085096 h 1849076"/>
              <a:gd name="connsiteX97" fmla="*/ 6627303 w 9244668"/>
              <a:gd name="connsiteY97" fmla="*/ 1093485 h 1849076"/>
              <a:gd name="connsiteX98" fmla="*/ 6736360 w 9244668"/>
              <a:gd name="connsiteY98" fmla="*/ 1118652 h 1849076"/>
              <a:gd name="connsiteX99" fmla="*/ 6811861 w 9244668"/>
              <a:gd name="connsiteY99" fmla="*/ 1127041 h 1849076"/>
              <a:gd name="connsiteX100" fmla="*/ 7038363 w 9244668"/>
              <a:gd name="connsiteY100" fmla="*/ 1110263 h 1849076"/>
              <a:gd name="connsiteX101" fmla="*/ 7097086 w 9244668"/>
              <a:gd name="connsiteY101" fmla="*/ 1101874 h 1849076"/>
              <a:gd name="connsiteX102" fmla="*/ 7172587 w 9244668"/>
              <a:gd name="connsiteY102" fmla="*/ 1093485 h 1849076"/>
              <a:gd name="connsiteX103" fmla="*/ 7197754 w 9244668"/>
              <a:gd name="connsiteY103" fmla="*/ 1085096 h 1849076"/>
              <a:gd name="connsiteX104" fmla="*/ 7264866 w 9244668"/>
              <a:gd name="connsiteY104" fmla="*/ 1068318 h 1849076"/>
              <a:gd name="connsiteX105" fmla="*/ 7290033 w 9244668"/>
              <a:gd name="connsiteY105" fmla="*/ 1059929 h 1849076"/>
              <a:gd name="connsiteX106" fmla="*/ 7306811 w 9244668"/>
              <a:gd name="connsiteY106" fmla="*/ 976039 h 1849076"/>
              <a:gd name="connsiteX107" fmla="*/ 7264866 w 9244668"/>
              <a:gd name="connsiteY107" fmla="*/ 959261 h 1849076"/>
              <a:gd name="connsiteX108" fmla="*/ 7147420 w 9244668"/>
              <a:gd name="connsiteY108" fmla="*/ 925705 h 1849076"/>
              <a:gd name="connsiteX109" fmla="*/ 7088697 w 9244668"/>
              <a:gd name="connsiteY109" fmla="*/ 908927 h 1849076"/>
              <a:gd name="connsiteX110" fmla="*/ 7063530 w 9244668"/>
              <a:gd name="connsiteY110" fmla="*/ 892149 h 1849076"/>
              <a:gd name="connsiteX111" fmla="*/ 7029974 w 9244668"/>
              <a:gd name="connsiteY111" fmla="*/ 875371 h 1849076"/>
              <a:gd name="connsiteX112" fmla="*/ 7004807 w 9244668"/>
              <a:gd name="connsiteY112" fmla="*/ 850204 h 1849076"/>
              <a:gd name="connsiteX113" fmla="*/ 6971251 w 9244668"/>
              <a:gd name="connsiteY113" fmla="*/ 833426 h 1849076"/>
              <a:gd name="connsiteX114" fmla="*/ 6895750 w 9244668"/>
              <a:gd name="connsiteY114" fmla="*/ 816648 h 1849076"/>
              <a:gd name="connsiteX115" fmla="*/ 6862194 w 9244668"/>
              <a:gd name="connsiteY115" fmla="*/ 799870 h 1849076"/>
              <a:gd name="connsiteX116" fmla="*/ 6837028 w 9244668"/>
              <a:gd name="connsiteY116" fmla="*/ 783092 h 1849076"/>
              <a:gd name="connsiteX117" fmla="*/ 6795083 w 9244668"/>
              <a:gd name="connsiteY117" fmla="*/ 774703 h 1849076"/>
              <a:gd name="connsiteX118" fmla="*/ 6744749 w 9244668"/>
              <a:gd name="connsiteY118" fmla="*/ 724370 h 1849076"/>
              <a:gd name="connsiteX119" fmla="*/ 6719582 w 9244668"/>
              <a:gd name="connsiteY119" fmla="*/ 690814 h 1849076"/>
              <a:gd name="connsiteX120" fmla="*/ 6694415 w 9244668"/>
              <a:gd name="connsiteY120" fmla="*/ 682425 h 1849076"/>
              <a:gd name="connsiteX121" fmla="*/ 6686026 w 9244668"/>
              <a:gd name="connsiteY121" fmla="*/ 657258 h 1849076"/>
              <a:gd name="connsiteX122" fmla="*/ 6660859 w 9244668"/>
              <a:gd name="connsiteY122" fmla="*/ 623702 h 1849076"/>
              <a:gd name="connsiteX123" fmla="*/ 6602136 w 9244668"/>
              <a:gd name="connsiteY123" fmla="*/ 590146 h 1849076"/>
              <a:gd name="connsiteX124" fmla="*/ 6560191 w 9244668"/>
              <a:gd name="connsiteY124" fmla="*/ 581757 h 1849076"/>
              <a:gd name="connsiteX125" fmla="*/ 6526635 w 9244668"/>
              <a:gd name="connsiteY125" fmla="*/ 556590 h 1849076"/>
              <a:gd name="connsiteX126" fmla="*/ 6484690 w 9244668"/>
              <a:gd name="connsiteY126" fmla="*/ 531423 h 1849076"/>
              <a:gd name="connsiteX127" fmla="*/ 6459523 w 9244668"/>
              <a:gd name="connsiteY127" fmla="*/ 514645 h 1849076"/>
              <a:gd name="connsiteX128" fmla="*/ 6409189 w 9244668"/>
              <a:gd name="connsiteY128" fmla="*/ 481089 h 1849076"/>
              <a:gd name="connsiteX129" fmla="*/ 6384022 w 9244668"/>
              <a:gd name="connsiteY129" fmla="*/ 464311 h 1849076"/>
              <a:gd name="connsiteX130" fmla="*/ 6333688 w 9244668"/>
              <a:gd name="connsiteY130" fmla="*/ 439144 h 1849076"/>
              <a:gd name="connsiteX131" fmla="*/ 6308521 w 9244668"/>
              <a:gd name="connsiteY131" fmla="*/ 422366 h 1849076"/>
              <a:gd name="connsiteX132" fmla="*/ 6274965 w 9244668"/>
              <a:gd name="connsiteY132" fmla="*/ 413977 h 1849076"/>
              <a:gd name="connsiteX133" fmla="*/ 6182686 w 9244668"/>
              <a:gd name="connsiteY133" fmla="*/ 380421 h 1849076"/>
              <a:gd name="connsiteX134" fmla="*/ 6098796 w 9244668"/>
              <a:gd name="connsiteY134" fmla="*/ 321698 h 1849076"/>
              <a:gd name="connsiteX135" fmla="*/ 6082018 w 9244668"/>
              <a:gd name="connsiteY135" fmla="*/ 288142 h 1849076"/>
              <a:gd name="connsiteX136" fmla="*/ 6090407 w 9244668"/>
              <a:gd name="connsiteY136" fmla="*/ 212641 h 1849076"/>
              <a:gd name="connsiteX137" fmla="*/ 6107185 w 9244668"/>
              <a:gd name="connsiteY137" fmla="*/ 187474 h 1849076"/>
              <a:gd name="connsiteX138" fmla="*/ 6258187 w 9244668"/>
              <a:gd name="connsiteY138" fmla="*/ 162307 h 1849076"/>
              <a:gd name="connsiteX139" fmla="*/ 6434356 w 9244668"/>
              <a:gd name="connsiteY139" fmla="*/ 153918 h 1849076"/>
              <a:gd name="connsiteX140" fmla="*/ 6467912 w 9244668"/>
              <a:gd name="connsiteY140" fmla="*/ 162307 h 1849076"/>
              <a:gd name="connsiteX141" fmla="*/ 6568580 w 9244668"/>
              <a:gd name="connsiteY141" fmla="*/ 204252 h 1849076"/>
              <a:gd name="connsiteX142" fmla="*/ 6845416 w 9244668"/>
              <a:gd name="connsiteY142" fmla="*/ 221030 h 1849076"/>
              <a:gd name="connsiteX143" fmla="*/ 6887361 w 9244668"/>
              <a:gd name="connsiteY143" fmla="*/ 229419 h 1849076"/>
              <a:gd name="connsiteX144" fmla="*/ 6946084 w 9244668"/>
              <a:gd name="connsiteY144" fmla="*/ 271364 h 1849076"/>
              <a:gd name="connsiteX145" fmla="*/ 7038363 w 9244668"/>
              <a:gd name="connsiteY145" fmla="*/ 304920 h 1849076"/>
              <a:gd name="connsiteX146" fmla="*/ 7122253 w 9244668"/>
              <a:gd name="connsiteY146" fmla="*/ 338476 h 1849076"/>
              <a:gd name="connsiteX147" fmla="*/ 7164198 w 9244668"/>
              <a:gd name="connsiteY147" fmla="*/ 355254 h 1849076"/>
              <a:gd name="connsiteX148" fmla="*/ 7256477 w 9244668"/>
              <a:gd name="connsiteY148" fmla="*/ 372032 h 1849076"/>
              <a:gd name="connsiteX149" fmla="*/ 7281644 w 9244668"/>
              <a:gd name="connsiteY149" fmla="*/ 388810 h 1849076"/>
              <a:gd name="connsiteX150" fmla="*/ 7331978 w 9244668"/>
              <a:gd name="connsiteY150" fmla="*/ 397199 h 1849076"/>
              <a:gd name="connsiteX151" fmla="*/ 7390701 w 9244668"/>
              <a:gd name="connsiteY151" fmla="*/ 413977 h 1849076"/>
              <a:gd name="connsiteX152" fmla="*/ 7449424 w 9244668"/>
              <a:gd name="connsiteY152" fmla="*/ 380421 h 1849076"/>
              <a:gd name="connsiteX153" fmla="*/ 7516536 w 9244668"/>
              <a:gd name="connsiteY153" fmla="*/ 397199 h 1849076"/>
              <a:gd name="connsiteX154" fmla="*/ 7541703 w 9244668"/>
              <a:gd name="connsiteY154" fmla="*/ 422366 h 1849076"/>
              <a:gd name="connsiteX155" fmla="*/ 7608815 w 9244668"/>
              <a:gd name="connsiteY155" fmla="*/ 439144 h 1849076"/>
              <a:gd name="connsiteX156" fmla="*/ 7734650 w 9244668"/>
              <a:gd name="connsiteY156" fmla="*/ 447533 h 1849076"/>
              <a:gd name="connsiteX157" fmla="*/ 7801761 w 9244668"/>
              <a:gd name="connsiteY157" fmla="*/ 430755 h 1849076"/>
              <a:gd name="connsiteX158" fmla="*/ 8145710 w 9244668"/>
              <a:gd name="connsiteY158" fmla="*/ 430755 h 1849076"/>
              <a:gd name="connsiteX159" fmla="*/ 8187655 w 9244668"/>
              <a:gd name="connsiteY159" fmla="*/ 372032 h 1849076"/>
              <a:gd name="connsiteX160" fmla="*/ 8263156 w 9244668"/>
              <a:gd name="connsiteY160" fmla="*/ 313309 h 1849076"/>
              <a:gd name="connsiteX161" fmla="*/ 8296712 w 9244668"/>
              <a:gd name="connsiteY161" fmla="*/ 296531 h 1849076"/>
              <a:gd name="connsiteX162" fmla="*/ 8380602 w 9244668"/>
              <a:gd name="connsiteY162" fmla="*/ 321698 h 1849076"/>
              <a:gd name="connsiteX163" fmla="*/ 8481270 w 9244668"/>
              <a:gd name="connsiteY163" fmla="*/ 338476 h 1849076"/>
              <a:gd name="connsiteX164" fmla="*/ 8716161 w 9244668"/>
              <a:gd name="connsiteY164" fmla="*/ 330087 h 1849076"/>
              <a:gd name="connsiteX165" fmla="*/ 8766495 w 9244668"/>
              <a:gd name="connsiteY165" fmla="*/ 313309 h 1849076"/>
              <a:gd name="connsiteX166" fmla="*/ 8800051 w 9244668"/>
              <a:gd name="connsiteY166" fmla="*/ 204252 h 1849076"/>
              <a:gd name="connsiteX167" fmla="*/ 8833607 w 9244668"/>
              <a:gd name="connsiteY167" fmla="*/ 153918 h 1849076"/>
              <a:gd name="connsiteX168" fmla="*/ 8892330 w 9244668"/>
              <a:gd name="connsiteY168" fmla="*/ 145529 h 1849076"/>
              <a:gd name="connsiteX169" fmla="*/ 8976220 w 9244668"/>
              <a:gd name="connsiteY169" fmla="*/ 120362 h 1849076"/>
              <a:gd name="connsiteX170" fmla="*/ 9018165 w 9244668"/>
              <a:gd name="connsiteY170" fmla="*/ 70028 h 1849076"/>
              <a:gd name="connsiteX171" fmla="*/ 9068499 w 9244668"/>
              <a:gd name="connsiteY171" fmla="*/ 19694 h 1849076"/>
              <a:gd name="connsiteX172" fmla="*/ 9244668 w 9244668"/>
              <a:gd name="connsiteY172" fmla="*/ 2916 h 1849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9244668" h="1849076">
                <a:moveTo>
                  <a:pt x="0" y="1445823"/>
                </a:moveTo>
                <a:cubicBezTo>
                  <a:pt x="87537" y="1440960"/>
                  <a:pt x="214467" y="1428316"/>
                  <a:pt x="302004" y="1445823"/>
                </a:cubicBezTo>
                <a:cubicBezTo>
                  <a:pt x="311891" y="1447800"/>
                  <a:pt x="311653" y="1463861"/>
                  <a:pt x="318782" y="1470990"/>
                </a:cubicBezTo>
                <a:cubicBezTo>
                  <a:pt x="325911" y="1478119"/>
                  <a:pt x="335560" y="1482175"/>
                  <a:pt x="343949" y="1487768"/>
                </a:cubicBezTo>
                <a:cubicBezTo>
                  <a:pt x="349542" y="1496157"/>
                  <a:pt x="353598" y="1505806"/>
                  <a:pt x="360727" y="1512935"/>
                </a:cubicBezTo>
                <a:cubicBezTo>
                  <a:pt x="386121" y="1538329"/>
                  <a:pt x="390655" y="1536893"/>
                  <a:pt x="419450" y="1546491"/>
                </a:cubicBezTo>
                <a:cubicBezTo>
                  <a:pt x="445882" y="1564113"/>
                  <a:pt x="440394" y="1563643"/>
                  <a:pt x="469783" y="1571658"/>
                </a:cubicBezTo>
                <a:cubicBezTo>
                  <a:pt x="492030" y="1577725"/>
                  <a:pt x="536895" y="1588436"/>
                  <a:pt x="536895" y="1588436"/>
                </a:cubicBezTo>
                <a:cubicBezTo>
                  <a:pt x="562062" y="1582843"/>
                  <a:pt x="589763" y="1584003"/>
                  <a:pt x="612396" y="1571658"/>
                </a:cubicBezTo>
                <a:cubicBezTo>
                  <a:pt x="623375" y="1565670"/>
                  <a:pt x="622969" y="1548960"/>
                  <a:pt x="629174" y="1538102"/>
                </a:cubicBezTo>
                <a:cubicBezTo>
                  <a:pt x="634176" y="1529348"/>
                  <a:pt x="640950" y="1521689"/>
                  <a:pt x="645952" y="1512935"/>
                </a:cubicBezTo>
                <a:cubicBezTo>
                  <a:pt x="652157" y="1502077"/>
                  <a:pt x="654724" y="1488986"/>
                  <a:pt x="662730" y="1479379"/>
                </a:cubicBezTo>
                <a:cubicBezTo>
                  <a:pt x="669185" y="1471634"/>
                  <a:pt x="679508" y="1468194"/>
                  <a:pt x="687897" y="1462601"/>
                </a:cubicBezTo>
                <a:cubicBezTo>
                  <a:pt x="702811" y="1432773"/>
                  <a:pt x="719503" y="1390546"/>
                  <a:pt x="755009" y="1378711"/>
                </a:cubicBezTo>
                <a:lnTo>
                  <a:pt x="780176" y="1370322"/>
                </a:lnTo>
                <a:cubicBezTo>
                  <a:pt x="791772" y="1352928"/>
                  <a:pt x="803666" y="1331522"/>
                  <a:pt x="822121" y="1319988"/>
                </a:cubicBezTo>
                <a:cubicBezTo>
                  <a:pt x="834891" y="1312007"/>
                  <a:pt x="850084" y="1308803"/>
                  <a:pt x="864066" y="1303210"/>
                </a:cubicBezTo>
                <a:cubicBezTo>
                  <a:pt x="872455" y="1294821"/>
                  <a:pt x="878932" y="1283929"/>
                  <a:pt x="889233" y="1278043"/>
                </a:cubicBezTo>
                <a:cubicBezTo>
                  <a:pt x="899243" y="1272323"/>
                  <a:pt x="911851" y="1273300"/>
                  <a:pt x="922789" y="1269654"/>
                </a:cubicBezTo>
                <a:cubicBezTo>
                  <a:pt x="1017559" y="1238064"/>
                  <a:pt x="917876" y="1264590"/>
                  <a:pt x="998290" y="1244487"/>
                </a:cubicBezTo>
                <a:cubicBezTo>
                  <a:pt x="1072320" y="1195134"/>
                  <a:pt x="953993" y="1270830"/>
                  <a:pt x="1073791" y="1210931"/>
                </a:cubicBezTo>
                <a:cubicBezTo>
                  <a:pt x="1123165" y="1186244"/>
                  <a:pt x="1095483" y="1198108"/>
                  <a:pt x="1157681" y="1177375"/>
                </a:cubicBezTo>
                <a:cubicBezTo>
                  <a:pt x="1168866" y="1180171"/>
                  <a:pt x="1179931" y="1183503"/>
                  <a:pt x="1191237" y="1185764"/>
                </a:cubicBezTo>
                <a:cubicBezTo>
                  <a:pt x="1207916" y="1189100"/>
                  <a:pt x="1224836" y="1191110"/>
                  <a:pt x="1241571" y="1194153"/>
                </a:cubicBezTo>
                <a:cubicBezTo>
                  <a:pt x="1255600" y="1196704"/>
                  <a:pt x="1269534" y="1199746"/>
                  <a:pt x="1283516" y="1202542"/>
                </a:cubicBezTo>
                <a:cubicBezTo>
                  <a:pt x="1386980" y="1199746"/>
                  <a:pt x="1490535" y="1199322"/>
                  <a:pt x="1593908" y="1194153"/>
                </a:cubicBezTo>
                <a:cubicBezTo>
                  <a:pt x="1602740" y="1193711"/>
                  <a:pt x="1611717" y="1190669"/>
                  <a:pt x="1619075" y="1185764"/>
                </a:cubicBezTo>
                <a:cubicBezTo>
                  <a:pt x="1628946" y="1179183"/>
                  <a:pt x="1635853" y="1168986"/>
                  <a:pt x="1644242" y="1160597"/>
                </a:cubicBezTo>
                <a:cubicBezTo>
                  <a:pt x="1683391" y="1166190"/>
                  <a:pt x="1724660" y="1163489"/>
                  <a:pt x="1761688" y="1177375"/>
                </a:cubicBezTo>
                <a:cubicBezTo>
                  <a:pt x="1773397" y="1181766"/>
                  <a:pt x="1771838" y="1200326"/>
                  <a:pt x="1778466" y="1210931"/>
                </a:cubicBezTo>
                <a:cubicBezTo>
                  <a:pt x="1785876" y="1222787"/>
                  <a:pt x="1795244" y="1233302"/>
                  <a:pt x="1803633" y="1244487"/>
                </a:cubicBezTo>
                <a:cubicBezTo>
                  <a:pt x="1809461" y="1261971"/>
                  <a:pt x="1817282" y="1289388"/>
                  <a:pt x="1828800" y="1303210"/>
                </a:cubicBezTo>
                <a:cubicBezTo>
                  <a:pt x="1846831" y="1324847"/>
                  <a:pt x="1863316" y="1319299"/>
                  <a:pt x="1887523" y="1328377"/>
                </a:cubicBezTo>
                <a:cubicBezTo>
                  <a:pt x="1899232" y="1332768"/>
                  <a:pt x="1909894" y="1339562"/>
                  <a:pt x="1921079" y="1345155"/>
                </a:cubicBezTo>
                <a:cubicBezTo>
                  <a:pt x="1923875" y="1356340"/>
                  <a:pt x="1924926" y="1368114"/>
                  <a:pt x="1929468" y="1378711"/>
                </a:cubicBezTo>
                <a:cubicBezTo>
                  <a:pt x="1933440" y="1387978"/>
                  <a:pt x="1942706" y="1394438"/>
                  <a:pt x="1946246" y="1403878"/>
                </a:cubicBezTo>
                <a:cubicBezTo>
                  <a:pt x="1951253" y="1417229"/>
                  <a:pt x="1951839" y="1431841"/>
                  <a:pt x="1954635" y="1445823"/>
                </a:cubicBezTo>
                <a:cubicBezTo>
                  <a:pt x="1969315" y="1680703"/>
                  <a:pt x="1952514" y="1508600"/>
                  <a:pt x="1971413" y="1621992"/>
                </a:cubicBezTo>
                <a:cubicBezTo>
                  <a:pt x="1974664" y="1641496"/>
                  <a:pt x="1974599" y="1661639"/>
                  <a:pt x="1979802" y="1680715"/>
                </a:cubicBezTo>
                <a:cubicBezTo>
                  <a:pt x="1983092" y="1692780"/>
                  <a:pt x="1987737" y="1705428"/>
                  <a:pt x="1996580" y="1714270"/>
                </a:cubicBezTo>
                <a:cubicBezTo>
                  <a:pt x="2002833" y="1720523"/>
                  <a:pt x="2013619" y="1719176"/>
                  <a:pt x="2021747" y="1722659"/>
                </a:cubicBezTo>
                <a:cubicBezTo>
                  <a:pt x="2033241" y="1727585"/>
                  <a:pt x="2044118" y="1733844"/>
                  <a:pt x="2055303" y="1739437"/>
                </a:cubicBezTo>
                <a:cubicBezTo>
                  <a:pt x="2100379" y="1731924"/>
                  <a:pt x="2117584" y="1723845"/>
                  <a:pt x="2164360" y="1739437"/>
                </a:cubicBezTo>
                <a:cubicBezTo>
                  <a:pt x="2232817" y="1762256"/>
                  <a:pt x="2213754" y="1765265"/>
                  <a:pt x="2256639" y="1789771"/>
                </a:cubicBezTo>
                <a:cubicBezTo>
                  <a:pt x="2267497" y="1795975"/>
                  <a:pt x="2279336" y="1800345"/>
                  <a:pt x="2290194" y="1806549"/>
                </a:cubicBezTo>
                <a:cubicBezTo>
                  <a:pt x="2298948" y="1811551"/>
                  <a:pt x="2305580" y="1820882"/>
                  <a:pt x="2315361" y="1823327"/>
                </a:cubicBezTo>
                <a:cubicBezTo>
                  <a:pt x="2339927" y="1829468"/>
                  <a:pt x="2365885" y="1827553"/>
                  <a:pt x="2390862" y="1831716"/>
                </a:cubicBezTo>
                <a:cubicBezTo>
                  <a:pt x="2416292" y="1835954"/>
                  <a:pt x="2441196" y="1842901"/>
                  <a:pt x="2466363" y="1848494"/>
                </a:cubicBezTo>
                <a:cubicBezTo>
                  <a:pt x="2519493" y="1845698"/>
                  <a:pt x="2574855" y="1855596"/>
                  <a:pt x="2625754" y="1840105"/>
                </a:cubicBezTo>
                <a:cubicBezTo>
                  <a:pt x="2645045" y="1834234"/>
                  <a:pt x="2643178" y="1801870"/>
                  <a:pt x="2659310" y="1789771"/>
                </a:cubicBezTo>
                <a:cubicBezTo>
                  <a:pt x="2670495" y="1781382"/>
                  <a:pt x="2681489" y="1772731"/>
                  <a:pt x="2692866" y="1764604"/>
                </a:cubicBezTo>
                <a:cubicBezTo>
                  <a:pt x="2701070" y="1758744"/>
                  <a:pt x="2710288" y="1754281"/>
                  <a:pt x="2718033" y="1747826"/>
                </a:cubicBezTo>
                <a:cubicBezTo>
                  <a:pt x="2727147" y="1740231"/>
                  <a:pt x="2733329" y="1729240"/>
                  <a:pt x="2743200" y="1722659"/>
                </a:cubicBezTo>
                <a:cubicBezTo>
                  <a:pt x="2750558" y="1717754"/>
                  <a:pt x="2760087" y="1717375"/>
                  <a:pt x="2768367" y="1714270"/>
                </a:cubicBezTo>
                <a:cubicBezTo>
                  <a:pt x="2782467" y="1708983"/>
                  <a:pt x="2796026" y="1702254"/>
                  <a:pt x="2810312" y="1697492"/>
                </a:cubicBezTo>
                <a:cubicBezTo>
                  <a:pt x="2821250" y="1693846"/>
                  <a:pt x="2833072" y="1693151"/>
                  <a:pt x="2843868" y="1689103"/>
                </a:cubicBezTo>
                <a:cubicBezTo>
                  <a:pt x="2855577" y="1684712"/>
                  <a:pt x="2866239" y="1677918"/>
                  <a:pt x="2877424" y="1672326"/>
                </a:cubicBezTo>
                <a:cubicBezTo>
                  <a:pt x="2886103" y="1646290"/>
                  <a:pt x="2887042" y="1639519"/>
                  <a:pt x="2902591" y="1613603"/>
                </a:cubicBezTo>
                <a:cubicBezTo>
                  <a:pt x="2912966" y="1596312"/>
                  <a:pt x="2924048" y="1579401"/>
                  <a:pt x="2936147" y="1563269"/>
                </a:cubicBezTo>
                <a:cubicBezTo>
                  <a:pt x="2944536" y="1552084"/>
                  <a:pt x="2953904" y="1541569"/>
                  <a:pt x="2961314" y="1529713"/>
                </a:cubicBezTo>
                <a:cubicBezTo>
                  <a:pt x="3040147" y="1403581"/>
                  <a:pt x="2908200" y="1595683"/>
                  <a:pt x="3003259" y="1462601"/>
                </a:cubicBezTo>
                <a:cubicBezTo>
                  <a:pt x="3018588" y="1441140"/>
                  <a:pt x="3022356" y="1428587"/>
                  <a:pt x="3045204" y="1412267"/>
                </a:cubicBezTo>
                <a:cubicBezTo>
                  <a:pt x="3055380" y="1404998"/>
                  <a:pt x="3066285" y="1396359"/>
                  <a:pt x="3078760" y="1395489"/>
                </a:cubicBezTo>
                <a:cubicBezTo>
                  <a:pt x="3187588" y="1387896"/>
                  <a:pt x="3296873" y="1389896"/>
                  <a:pt x="3405930" y="1387100"/>
                </a:cubicBezTo>
                <a:cubicBezTo>
                  <a:pt x="3413194" y="1385284"/>
                  <a:pt x="3455292" y="1375671"/>
                  <a:pt x="3464653" y="1370322"/>
                </a:cubicBezTo>
                <a:cubicBezTo>
                  <a:pt x="3476792" y="1363385"/>
                  <a:pt x="3486832" y="1353282"/>
                  <a:pt x="3498209" y="1345155"/>
                </a:cubicBezTo>
                <a:cubicBezTo>
                  <a:pt x="3506413" y="1339295"/>
                  <a:pt x="3514987" y="1333970"/>
                  <a:pt x="3523376" y="1328377"/>
                </a:cubicBezTo>
                <a:cubicBezTo>
                  <a:pt x="3552912" y="1284073"/>
                  <a:pt x="3525151" y="1319665"/>
                  <a:pt x="3573710" y="1278043"/>
                </a:cubicBezTo>
                <a:cubicBezTo>
                  <a:pt x="3613699" y="1243767"/>
                  <a:pt x="3581235" y="1258757"/>
                  <a:pt x="3624044" y="1244487"/>
                </a:cubicBezTo>
                <a:cubicBezTo>
                  <a:pt x="3665989" y="1247283"/>
                  <a:pt x="3708263" y="1246931"/>
                  <a:pt x="3749879" y="1252876"/>
                </a:cubicBezTo>
                <a:cubicBezTo>
                  <a:pt x="3767387" y="1255377"/>
                  <a:pt x="3783435" y="1264061"/>
                  <a:pt x="3800213" y="1269654"/>
                </a:cubicBezTo>
                <a:lnTo>
                  <a:pt x="3875714" y="1294821"/>
                </a:lnTo>
                <a:cubicBezTo>
                  <a:pt x="3884103" y="1297617"/>
                  <a:pt x="3892302" y="1301065"/>
                  <a:pt x="3900881" y="1303210"/>
                </a:cubicBezTo>
                <a:cubicBezTo>
                  <a:pt x="3923252" y="1308803"/>
                  <a:pt x="3944949" y="1319165"/>
                  <a:pt x="3967993" y="1319988"/>
                </a:cubicBezTo>
                <a:lnTo>
                  <a:pt x="4202884" y="1328377"/>
                </a:lnTo>
                <a:cubicBezTo>
                  <a:pt x="4222943" y="1336401"/>
                  <a:pt x="4286090" y="1366042"/>
                  <a:pt x="4320330" y="1370322"/>
                </a:cubicBezTo>
                <a:cubicBezTo>
                  <a:pt x="4353742" y="1374499"/>
                  <a:pt x="4387442" y="1375915"/>
                  <a:pt x="4420998" y="1378711"/>
                </a:cubicBezTo>
                <a:cubicBezTo>
                  <a:pt x="4515553" y="1376405"/>
                  <a:pt x="4705309" y="1438349"/>
                  <a:pt x="4798503" y="1345155"/>
                </a:cubicBezTo>
                <a:cubicBezTo>
                  <a:pt x="4805632" y="1338026"/>
                  <a:pt x="4809688" y="1328377"/>
                  <a:pt x="4815281" y="1319988"/>
                </a:cubicBezTo>
                <a:cubicBezTo>
                  <a:pt x="4817938" y="1296074"/>
                  <a:pt x="4815858" y="1235521"/>
                  <a:pt x="4840448" y="1210931"/>
                </a:cubicBezTo>
                <a:cubicBezTo>
                  <a:pt x="4849291" y="1202088"/>
                  <a:pt x="4862140" y="1198108"/>
                  <a:pt x="4874004" y="1194153"/>
                </a:cubicBezTo>
                <a:cubicBezTo>
                  <a:pt x="4887531" y="1189644"/>
                  <a:pt x="4901967" y="1188560"/>
                  <a:pt x="4915949" y="1185764"/>
                </a:cubicBezTo>
                <a:cubicBezTo>
                  <a:pt x="4941116" y="1188560"/>
                  <a:pt x="4966962" y="1187709"/>
                  <a:pt x="4991450" y="1194153"/>
                </a:cubicBezTo>
                <a:cubicBezTo>
                  <a:pt x="5020575" y="1201818"/>
                  <a:pt x="5075339" y="1227709"/>
                  <a:pt x="5075339" y="1227709"/>
                </a:cubicBezTo>
                <a:cubicBezTo>
                  <a:pt x="5106099" y="1224913"/>
                  <a:pt x="5137774" y="1227278"/>
                  <a:pt x="5167618" y="1219320"/>
                </a:cubicBezTo>
                <a:cubicBezTo>
                  <a:pt x="5199488" y="1210821"/>
                  <a:pt x="5200450" y="1189404"/>
                  <a:pt x="5217952" y="1168986"/>
                </a:cubicBezTo>
                <a:cubicBezTo>
                  <a:pt x="5228247" y="1156976"/>
                  <a:pt x="5240323" y="1146615"/>
                  <a:pt x="5251508" y="1135430"/>
                </a:cubicBezTo>
                <a:cubicBezTo>
                  <a:pt x="5290657" y="1141023"/>
                  <a:pt x="5330010" y="1145335"/>
                  <a:pt x="5368954" y="1152208"/>
                </a:cubicBezTo>
                <a:cubicBezTo>
                  <a:pt x="5398190" y="1157367"/>
                  <a:pt x="5407559" y="1171510"/>
                  <a:pt x="5436066" y="1185764"/>
                </a:cubicBezTo>
                <a:cubicBezTo>
                  <a:pt x="5443975" y="1189719"/>
                  <a:pt x="5452730" y="1191724"/>
                  <a:pt x="5461233" y="1194153"/>
                </a:cubicBezTo>
                <a:cubicBezTo>
                  <a:pt x="5488876" y="1202051"/>
                  <a:pt x="5507902" y="1205165"/>
                  <a:pt x="5536734" y="1210931"/>
                </a:cubicBezTo>
                <a:lnTo>
                  <a:pt x="5838738" y="1202542"/>
                </a:lnTo>
                <a:cubicBezTo>
                  <a:pt x="5914252" y="1200145"/>
                  <a:pt x="5990063" y="1201671"/>
                  <a:pt x="6065240" y="1194153"/>
                </a:cubicBezTo>
                <a:cubicBezTo>
                  <a:pt x="6075272" y="1193150"/>
                  <a:pt x="6082752" y="1183936"/>
                  <a:pt x="6090407" y="1177375"/>
                </a:cubicBezTo>
                <a:cubicBezTo>
                  <a:pt x="6113244" y="1157801"/>
                  <a:pt x="6142642" y="1116594"/>
                  <a:pt x="6174297" y="1110263"/>
                </a:cubicBezTo>
                <a:cubicBezTo>
                  <a:pt x="6300805" y="1084961"/>
                  <a:pt x="6143173" y="1117179"/>
                  <a:pt x="6249798" y="1093485"/>
                </a:cubicBezTo>
                <a:cubicBezTo>
                  <a:pt x="6263717" y="1090392"/>
                  <a:pt x="6277761" y="1087892"/>
                  <a:pt x="6291743" y="1085096"/>
                </a:cubicBezTo>
                <a:lnTo>
                  <a:pt x="6627303" y="1093485"/>
                </a:lnTo>
                <a:cubicBezTo>
                  <a:pt x="6771021" y="1099473"/>
                  <a:pt x="6632294" y="1096352"/>
                  <a:pt x="6736360" y="1118652"/>
                </a:cubicBezTo>
                <a:cubicBezTo>
                  <a:pt x="6761120" y="1123958"/>
                  <a:pt x="6786694" y="1124245"/>
                  <a:pt x="6811861" y="1127041"/>
                </a:cubicBezTo>
                <a:lnTo>
                  <a:pt x="7038363" y="1110263"/>
                </a:lnTo>
                <a:cubicBezTo>
                  <a:pt x="7058060" y="1108525"/>
                  <a:pt x="7077466" y="1104327"/>
                  <a:pt x="7097086" y="1101874"/>
                </a:cubicBezTo>
                <a:cubicBezTo>
                  <a:pt x="7122212" y="1098733"/>
                  <a:pt x="7147420" y="1096281"/>
                  <a:pt x="7172587" y="1093485"/>
                </a:cubicBezTo>
                <a:cubicBezTo>
                  <a:pt x="7180976" y="1090689"/>
                  <a:pt x="7189223" y="1087423"/>
                  <a:pt x="7197754" y="1085096"/>
                </a:cubicBezTo>
                <a:cubicBezTo>
                  <a:pt x="7220001" y="1079029"/>
                  <a:pt x="7242990" y="1075610"/>
                  <a:pt x="7264866" y="1068318"/>
                </a:cubicBezTo>
                <a:lnTo>
                  <a:pt x="7290033" y="1059929"/>
                </a:lnTo>
                <a:cubicBezTo>
                  <a:pt x="7315893" y="1034069"/>
                  <a:pt x="7339025" y="1024360"/>
                  <a:pt x="7306811" y="976039"/>
                </a:cubicBezTo>
                <a:cubicBezTo>
                  <a:pt x="7298458" y="963509"/>
                  <a:pt x="7279047" y="964326"/>
                  <a:pt x="7264866" y="959261"/>
                </a:cubicBezTo>
                <a:cubicBezTo>
                  <a:pt x="7170724" y="925639"/>
                  <a:pt x="7218127" y="941418"/>
                  <a:pt x="7147420" y="925705"/>
                </a:cubicBezTo>
                <a:cubicBezTo>
                  <a:pt x="7137744" y="923555"/>
                  <a:pt x="7099907" y="914532"/>
                  <a:pt x="7088697" y="908927"/>
                </a:cubicBezTo>
                <a:cubicBezTo>
                  <a:pt x="7079679" y="904418"/>
                  <a:pt x="7072284" y="897151"/>
                  <a:pt x="7063530" y="892149"/>
                </a:cubicBezTo>
                <a:cubicBezTo>
                  <a:pt x="7052672" y="885944"/>
                  <a:pt x="7040150" y="882640"/>
                  <a:pt x="7029974" y="875371"/>
                </a:cubicBezTo>
                <a:cubicBezTo>
                  <a:pt x="7020320" y="868475"/>
                  <a:pt x="7014461" y="857100"/>
                  <a:pt x="7004807" y="850204"/>
                </a:cubicBezTo>
                <a:cubicBezTo>
                  <a:pt x="6994631" y="842935"/>
                  <a:pt x="6983115" y="837381"/>
                  <a:pt x="6971251" y="833426"/>
                </a:cubicBezTo>
                <a:cubicBezTo>
                  <a:pt x="6923415" y="817481"/>
                  <a:pt x="6938761" y="832777"/>
                  <a:pt x="6895750" y="816648"/>
                </a:cubicBezTo>
                <a:cubicBezTo>
                  <a:pt x="6884041" y="812257"/>
                  <a:pt x="6873052" y="806075"/>
                  <a:pt x="6862194" y="799870"/>
                </a:cubicBezTo>
                <a:cubicBezTo>
                  <a:pt x="6853440" y="794868"/>
                  <a:pt x="6846468" y="786632"/>
                  <a:pt x="6837028" y="783092"/>
                </a:cubicBezTo>
                <a:cubicBezTo>
                  <a:pt x="6823677" y="778085"/>
                  <a:pt x="6809065" y="777499"/>
                  <a:pt x="6795083" y="774703"/>
                </a:cubicBezTo>
                <a:cubicBezTo>
                  <a:pt x="6778305" y="757925"/>
                  <a:pt x="6758985" y="743352"/>
                  <a:pt x="6744749" y="724370"/>
                </a:cubicBezTo>
                <a:cubicBezTo>
                  <a:pt x="6736360" y="713185"/>
                  <a:pt x="6730323" y="699765"/>
                  <a:pt x="6719582" y="690814"/>
                </a:cubicBezTo>
                <a:cubicBezTo>
                  <a:pt x="6712789" y="685153"/>
                  <a:pt x="6702804" y="685221"/>
                  <a:pt x="6694415" y="682425"/>
                </a:cubicBezTo>
                <a:cubicBezTo>
                  <a:pt x="6691619" y="674036"/>
                  <a:pt x="6690413" y="664936"/>
                  <a:pt x="6686026" y="657258"/>
                </a:cubicBezTo>
                <a:cubicBezTo>
                  <a:pt x="6679089" y="645119"/>
                  <a:pt x="6670746" y="633589"/>
                  <a:pt x="6660859" y="623702"/>
                </a:cubicBezTo>
                <a:cubicBezTo>
                  <a:pt x="6651654" y="614497"/>
                  <a:pt x="6612005" y="593436"/>
                  <a:pt x="6602136" y="590146"/>
                </a:cubicBezTo>
                <a:cubicBezTo>
                  <a:pt x="6588609" y="585637"/>
                  <a:pt x="6574173" y="584553"/>
                  <a:pt x="6560191" y="581757"/>
                </a:cubicBezTo>
                <a:cubicBezTo>
                  <a:pt x="6549006" y="573368"/>
                  <a:pt x="6538268" y="564346"/>
                  <a:pt x="6526635" y="556590"/>
                </a:cubicBezTo>
                <a:cubicBezTo>
                  <a:pt x="6513068" y="547545"/>
                  <a:pt x="6498517" y="540065"/>
                  <a:pt x="6484690" y="531423"/>
                </a:cubicBezTo>
                <a:cubicBezTo>
                  <a:pt x="6476140" y="526079"/>
                  <a:pt x="6467912" y="520238"/>
                  <a:pt x="6459523" y="514645"/>
                </a:cubicBezTo>
                <a:cubicBezTo>
                  <a:pt x="6430033" y="470410"/>
                  <a:pt x="6459749" y="502758"/>
                  <a:pt x="6409189" y="481089"/>
                </a:cubicBezTo>
                <a:cubicBezTo>
                  <a:pt x="6399922" y="477117"/>
                  <a:pt x="6392836" y="469207"/>
                  <a:pt x="6384022" y="464311"/>
                </a:cubicBezTo>
                <a:cubicBezTo>
                  <a:pt x="6367624" y="455201"/>
                  <a:pt x="6350086" y="448254"/>
                  <a:pt x="6333688" y="439144"/>
                </a:cubicBezTo>
                <a:cubicBezTo>
                  <a:pt x="6324874" y="434248"/>
                  <a:pt x="6317788" y="426338"/>
                  <a:pt x="6308521" y="422366"/>
                </a:cubicBezTo>
                <a:cubicBezTo>
                  <a:pt x="6297924" y="417824"/>
                  <a:pt x="6285800" y="417917"/>
                  <a:pt x="6274965" y="413977"/>
                </a:cubicBezTo>
                <a:cubicBezTo>
                  <a:pt x="6166033" y="374365"/>
                  <a:pt x="6258348" y="399336"/>
                  <a:pt x="6182686" y="380421"/>
                </a:cubicBezTo>
                <a:cubicBezTo>
                  <a:pt x="6120719" y="339109"/>
                  <a:pt x="6148484" y="358964"/>
                  <a:pt x="6098796" y="321698"/>
                </a:cubicBezTo>
                <a:cubicBezTo>
                  <a:pt x="6093203" y="310513"/>
                  <a:pt x="6082977" y="300611"/>
                  <a:pt x="6082018" y="288142"/>
                </a:cubicBezTo>
                <a:cubicBezTo>
                  <a:pt x="6080076" y="262895"/>
                  <a:pt x="6084266" y="237207"/>
                  <a:pt x="6090407" y="212641"/>
                </a:cubicBezTo>
                <a:cubicBezTo>
                  <a:pt x="6092852" y="202860"/>
                  <a:pt x="6100056" y="194603"/>
                  <a:pt x="6107185" y="187474"/>
                </a:cubicBezTo>
                <a:cubicBezTo>
                  <a:pt x="6145850" y="148809"/>
                  <a:pt x="6211854" y="165396"/>
                  <a:pt x="6258187" y="162307"/>
                </a:cubicBezTo>
                <a:cubicBezTo>
                  <a:pt x="6348402" y="132235"/>
                  <a:pt x="6290875" y="144353"/>
                  <a:pt x="6434356" y="153918"/>
                </a:cubicBezTo>
                <a:cubicBezTo>
                  <a:pt x="6445541" y="156714"/>
                  <a:pt x="6457269" y="157873"/>
                  <a:pt x="6467912" y="162307"/>
                </a:cubicBezTo>
                <a:cubicBezTo>
                  <a:pt x="6501427" y="176271"/>
                  <a:pt x="6531001" y="201205"/>
                  <a:pt x="6568580" y="204252"/>
                </a:cubicBezTo>
                <a:cubicBezTo>
                  <a:pt x="6660726" y="211723"/>
                  <a:pt x="6753137" y="215437"/>
                  <a:pt x="6845416" y="221030"/>
                </a:cubicBezTo>
                <a:cubicBezTo>
                  <a:pt x="6859398" y="223826"/>
                  <a:pt x="6874010" y="224412"/>
                  <a:pt x="6887361" y="229419"/>
                </a:cubicBezTo>
                <a:cubicBezTo>
                  <a:pt x="6897037" y="233048"/>
                  <a:pt x="6942077" y="269138"/>
                  <a:pt x="6946084" y="271364"/>
                </a:cubicBezTo>
                <a:cubicBezTo>
                  <a:pt x="6969665" y="284464"/>
                  <a:pt x="7014596" y="295413"/>
                  <a:pt x="7038363" y="304920"/>
                </a:cubicBezTo>
                <a:lnTo>
                  <a:pt x="7122253" y="338476"/>
                </a:lnTo>
                <a:cubicBezTo>
                  <a:pt x="7136235" y="344069"/>
                  <a:pt x="7149432" y="352301"/>
                  <a:pt x="7164198" y="355254"/>
                </a:cubicBezTo>
                <a:cubicBezTo>
                  <a:pt x="7222822" y="366979"/>
                  <a:pt x="7192078" y="361299"/>
                  <a:pt x="7256477" y="372032"/>
                </a:cubicBezTo>
                <a:cubicBezTo>
                  <a:pt x="7264866" y="377625"/>
                  <a:pt x="7272079" y="385622"/>
                  <a:pt x="7281644" y="388810"/>
                </a:cubicBezTo>
                <a:cubicBezTo>
                  <a:pt x="7297781" y="394189"/>
                  <a:pt x="7315299" y="393863"/>
                  <a:pt x="7331978" y="397199"/>
                </a:cubicBezTo>
                <a:cubicBezTo>
                  <a:pt x="7358312" y="402466"/>
                  <a:pt x="7366715" y="405982"/>
                  <a:pt x="7390701" y="413977"/>
                </a:cubicBezTo>
                <a:cubicBezTo>
                  <a:pt x="7400530" y="407424"/>
                  <a:pt x="7438781" y="380421"/>
                  <a:pt x="7449424" y="380421"/>
                </a:cubicBezTo>
                <a:cubicBezTo>
                  <a:pt x="7472483" y="380421"/>
                  <a:pt x="7516536" y="397199"/>
                  <a:pt x="7516536" y="397199"/>
                </a:cubicBezTo>
                <a:cubicBezTo>
                  <a:pt x="7524925" y="405588"/>
                  <a:pt x="7530903" y="417457"/>
                  <a:pt x="7541703" y="422366"/>
                </a:cubicBezTo>
                <a:cubicBezTo>
                  <a:pt x="7562695" y="431908"/>
                  <a:pt x="7608815" y="439144"/>
                  <a:pt x="7608815" y="439144"/>
                </a:cubicBezTo>
                <a:cubicBezTo>
                  <a:pt x="7659293" y="472796"/>
                  <a:pt x="7632973" y="462785"/>
                  <a:pt x="7734650" y="447533"/>
                </a:cubicBezTo>
                <a:cubicBezTo>
                  <a:pt x="7757454" y="444112"/>
                  <a:pt x="7801761" y="430755"/>
                  <a:pt x="7801761" y="430755"/>
                </a:cubicBezTo>
                <a:cubicBezTo>
                  <a:pt x="7931724" y="440752"/>
                  <a:pt x="7997320" y="449902"/>
                  <a:pt x="8145710" y="430755"/>
                </a:cubicBezTo>
                <a:cubicBezTo>
                  <a:pt x="8167312" y="427968"/>
                  <a:pt x="8178650" y="383288"/>
                  <a:pt x="8187655" y="372032"/>
                </a:cubicBezTo>
                <a:cubicBezTo>
                  <a:pt x="8241852" y="304285"/>
                  <a:pt x="8216369" y="333360"/>
                  <a:pt x="8263156" y="313309"/>
                </a:cubicBezTo>
                <a:cubicBezTo>
                  <a:pt x="8274650" y="308383"/>
                  <a:pt x="8285527" y="302124"/>
                  <a:pt x="8296712" y="296531"/>
                </a:cubicBezTo>
                <a:cubicBezTo>
                  <a:pt x="8399182" y="313609"/>
                  <a:pt x="8302570" y="292436"/>
                  <a:pt x="8380602" y="321698"/>
                </a:cubicBezTo>
                <a:cubicBezTo>
                  <a:pt x="8408316" y="332091"/>
                  <a:pt x="8456909" y="335431"/>
                  <a:pt x="8481270" y="338476"/>
                </a:cubicBezTo>
                <a:cubicBezTo>
                  <a:pt x="8559567" y="335680"/>
                  <a:pt x="8638117" y="336973"/>
                  <a:pt x="8716161" y="330087"/>
                </a:cubicBezTo>
                <a:cubicBezTo>
                  <a:pt x="8733778" y="328533"/>
                  <a:pt x="8766495" y="313309"/>
                  <a:pt x="8766495" y="313309"/>
                </a:cubicBezTo>
                <a:cubicBezTo>
                  <a:pt x="8782340" y="154857"/>
                  <a:pt x="8752363" y="275784"/>
                  <a:pt x="8800051" y="204252"/>
                </a:cubicBezTo>
                <a:cubicBezTo>
                  <a:pt x="8815973" y="180369"/>
                  <a:pt x="8797114" y="168515"/>
                  <a:pt x="8833607" y="153918"/>
                </a:cubicBezTo>
                <a:cubicBezTo>
                  <a:pt x="8851966" y="146574"/>
                  <a:pt x="8872756" y="148325"/>
                  <a:pt x="8892330" y="145529"/>
                </a:cubicBezTo>
                <a:cubicBezTo>
                  <a:pt x="8953602" y="125105"/>
                  <a:pt x="8925506" y="133040"/>
                  <a:pt x="8976220" y="120362"/>
                </a:cubicBezTo>
                <a:cubicBezTo>
                  <a:pt x="9090975" y="5607"/>
                  <a:pt x="8924730" y="175143"/>
                  <a:pt x="9018165" y="70028"/>
                </a:cubicBezTo>
                <a:cubicBezTo>
                  <a:pt x="9033929" y="52294"/>
                  <a:pt x="9045989" y="27197"/>
                  <a:pt x="9068499" y="19694"/>
                </a:cubicBezTo>
                <a:cubicBezTo>
                  <a:pt x="9158626" y="-10348"/>
                  <a:pt x="9101147" y="2916"/>
                  <a:pt x="9244668" y="2916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16F0479E-5EF9-819D-93B3-3151FF0DD959}"/>
              </a:ext>
            </a:extLst>
          </p:cNvPr>
          <p:cNvSpPr/>
          <p:nvPr/>
        </p:nvSpPr>
        <p:spPr>
          <a:xfrm rot="21335043">
            <a:off x="2153150" y="4406734"/>
            <a:ext cx="10249736" cy="1457742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54164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7D6F5B92-76A2-1684-3146-A3765ACCB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6334" y="711012"/>
            <a:ext cx="10458293" cy="597117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B7FF8BD-C58D-784E-440B-1132CD2E128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52858" y="73703"/>
            <a:ext cx="10515600" cy="637309"/>
          </a:xfrm>
        </p:spPr>
        <p:txBody>
          <a:bodyPr>
            <a:normAutofit fontScale="90000"/>
          </a:bodyPr>
          <a:lstStyle/>
          <a:p>
            <a:pPr algn="ctr"/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MARGEN IZQUIERDA CASA DE MAQUINAS DEL PROYECTO </a:t>
            </a:r>
            <a:r>
              <a:rPr lang="es-MX" sz="31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CO" sz="3100" b="1" dirty="0">
              <a:highlight>
                <a:srgbClr val="C0C0C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rma libre: forma 3">
            <a:extLst>
              <a:ext uri="{FF2B5EF4-FFF2-40B4-BE49-F238E27FC236}">
                <a16:creationId xmlns:a16="http://schemas.microsoft.com/office/drawing/2014/main" id="{D23D5E1F-297A-9150-9342-53D239BDEE4C}"/>
              </a:ext>
            </a:extLst>
          </p:cNvPr>
          <p:cNvSpPr/>
          <p:nvPr/>
        </p:nvSpPr>
        <p:spPr>
          <a:xfrm>
            <a:off x="981512" y="711012"/>
            <a:ext cx="4622334" cy="1503682"/>
          </a:xfrm>
          <a:custGeom>
            <a:avLst/>
            <a:gdLst>
              <a:gd name="connsiteX0" fmla="*/ 0 w 4622334"/>
              <a:gd name="connsiteY0" fmla="*/ 1142955 h 1503682"/>
              <a:gd name="connsiteX1" fmla="*/ 444616 w 4622334"/>
              <a:gd name="connsiteY1" fmla="*/ 1168122 h 1503682"/>
              <a:gd name="connsiteX2" fmla="*/ 511728 w 4622334"/>
              <a:gd name="connsiteY2" fmla="*/ 1193289 h 1503682"/>
              <a:gd name="connsiteX3" fmla="*/ 620785 w 4622334"/>
              <a:gd name="connsiteY3" fmla="*/ 1218456 h 1503682"/>
              <a:gd name="connsiteX4" fmla="*/ 687897 w 4622334"/>
              <a:gd name="connsiteY4" fmla="*/ 1243623 h 1503682"/>
              <a:gd name="connsiteX5" fmla="*/ 755009 w 4622334"/>
              <a:gd name="connsiteY5" fmla="*/ 1277179 h 1503682"/>
              <a:gd name="connsiteX6" fmla="*/ 780176 w 4622334"/>
              <a:gd name="connsiteY6" fmla="*/ 1293957 h 1503682"/>
              <a:gd name="connsiteX7" fmla="*/ 864066 w 4622334"/>
              <a:gd name="connsiteY7" fmla="*/ 1319124 h 1503682"/>
              <a:gd name="connsiteX8" fmla="*/ 889233 w 4622334"/>
              <a:gd name="connsiteY8" fmla="*/ 1335902 h 1503682"/>
              <a:gd name="connsiteX9" fmla="*/ 931178 w 4622334"/>
              <a:gd name="connsiteY9" fmla="*/ 1344291 h 1503682"/>
              <a:gd name="connsiteX10" fmla="*/ 981512 w 4622334"/>
              <a:gd name="connsiteY10" fmla="*/ 1361069 h 1503682"/>
              <a:gd name="connsiteX11" fmla="*/ 1015068 w 4622334"/>
              <a:gd name="connsiteY11" fmla="*/ 1369458 h 1503682"/>
              <a:gd name="connsiteX12" fmla="*/ 1073791 w 4622334"/>
              <a:gd name="connsiteY12" fmla="*/ 1411403 h 1503682"/>
              <a:gd name="connsiteX13" fmla="*/ 1107347 w 4622334"/>
              <a:gd name="connsiteY13" fmla="*/ 1419792 h 1503682"/>
              <a:gd name="connsiteX14" fmla="*/ 1140903 w 4622334"/>
              <a:gd name="connsiteY14" fmla="*/ 1436570 h 1503682"/>
              <a:gd name="connsiteX15" fmla="*/ 1375794 w 4622334"/>
              <a:gd name="connsiteY15" fmla="*/ 1453348 h 1503682"/>
              <a:gd name="connsiteX16" fmla="*/ 1384183 w 4622334"/>
              <a:gd name="connsiteY16" fmla="*/ 1478515 h 1503682"/>
              <a:gd name="connsiteX17" fmla="*/ 1417739 w 4622334"/>
              <a:gd name="connsiteY17" fmla="*/ 1486904 h 1503682"/>
              <a:gd name="connsiteX18" fmla="*/ 1442906 w 4622334"/>
              <a:gd name="connsiteY18" fmla="*/ 1503682 h 1503682"/>
              <a:gd name="connsiteX19" fmla="*/ 1493240 w 4622334"/>
              <a:gd name="connsiteY19" fmla="*/ 1495293 h 1503682"/>
              <a:gd name="connsiteX20" fmla="*/ 1518407 w 4622334"/>
              <a:gd name="connsiteY20" fmla="*/ 1478515 h 1503682"/>
              <a:gd name="connsiteX21" fmla="*/ 1577130 w 4622334"/>
              <a:gd name="connsiteY21" fmla="*/ 1453348 h 1503682"/>
              <a:gd name="connsiteX22" fmla="*/ 1635853 w 4622334"/>
              <a:gd name="connsiteY22" fmla="*/ 1419792 h 1503682"/>
              <a:gd name="connsiteX23" fmla="*/ 1728132 w 4622334"/>
              <a:gd name="connsiteY23" fmla="*/ 1394625 h 1503682"/>
              <a:gd name="connsiteX24" fmla="*/ 1820411 w 4622334"/>
              <a:gd name="connsiteY24" fmla="*/ 1377847 h 1503682"/>
              <a:gd name="connsiteX25" fmla="*/ 1845578 w 4622334"/>
              <a:gd name="connsiteY25" fmla="*/ 1361069 h 1503682"/>
              <a:gd name="connsiteX26" fmla="*/ 1870745 w 4622334"/>
              <a:gd name="connsiteY26" fmla="*/ 1310735 h 1503682"/>
              <a:gd name="connsiteX27" fmla="*/ 1853967 w 4622334"/>
              <a:gd name="connsiteY27" fmla="*/ 1260401 h 1503682"/>
              <a:gd name="connsiteX28" fmla="*/ 1803633 w 4622334"/>
              <a:gd name="connsiteY28" fmla="*/ 1218456 h 1503682"/>
              <a:gd name="connsiteX29" fmla="*/ 1778466 w 4622334"/>
              <a:gd name="connsiteY29" fmla="*/ 1210067 h 1503682"/>
              <a:gd name="connsiteX30" fmla="*/ 1711354 w 4622334"/>
              <a:gd name="connsiteY30" fmla="*/ 1159733 h 1503682"/>
              <a:gd name="connsiteX31" fmla="*/ 1677798 w 4622334"/>
              <a:gd name="connsiteY31" fmla="*/ 1033898 h 1503682"/>
              <a:gd name="connsiteX32" fmla="*/ 1635853 w 4622334"/>
              <a:gd name="connsiteY32" fmla="*/ 1025509 h 1503682"/>
              <a:gd name="connsiteX33" fmla="*/ 1602297 w 4622334"/>
              <a:gd name="connsiteY33" fmla="*/ 1008731 h 1503682"/>
              <a:gd name="connsiteX34" fmla="*/ 1568741 w 4622334"/>
              <a:gd name="connsiteY34" fmla="*/ 1000342 h 1503682"/>
              <a:gd name="connsiteX35" fmla="*/ 1484851 w 4622334"/>
              <a:gd name="connsiteY35" fmla="*/ 983564 h 1503682"/>
              <a:gd name="connsiteX36" fmla="*/ 1459684 w 4622334"/>
              <a:gd name="connsiteY36" fmla="*/ 975175 h 1503682"/>
              <a:gd name="connsiteX37" fmla="*/ 1392572 w 4622334"/>
              <a:gd name="connsiteY37" fmla="*/ 958397 h 1503682"/>
              <a:gd name="connsiteX38" fmla="*/ 1325460 w 4622334"/>
              <a:gd name="connsiteY38" fmla="*/ 916452 h 1503682"/>
              <a:gd name="connsiteX39" fmla="*/ 1283516 w 4622334"/>
              <a:gd name="connsiteY39" fmla="*/ 866118 h 1503682"/>
              <a:gd name="connsiteX40" fmla="*/ 1258349 w 4622334"/>
              <a:gd name="connsiteY40" fmla="*/ 857729 h 1503682"/>
              <a:gd name="connsiteX41" fmla="*/ 1191237 w 4622334"/>
              <a:gd name="connsiteY41" fmla="*/ 807395 h 1503682"/>
              <a:gd name="connsiteX42" fmla="*/ 1182848 w 4622334"/>
              <a:gd name="connsiteY42" fmla="*/ 782228 h 1503682"/>
              <a:gd name="connsiteX43" fmla="*/ 1174459 w 4622334"/>
              <a:gd name="connsiteY43" fmla="*/ 748672 h 1503682"/>
              <a:gd name="connsiteX44" fmla="*/ 1157681 w 4622334"/>
              <a:gd name="connsiteY44" fmla="*/ 715116 h 1503682"/>
              <a:gd name="connsiteX45" fmla="*/ 1149292 w 4622334"/>
              <a:gd name="connsiteY45" fmla="*/ 631227 h 1503682"/>
              <a:gd name="connsiteX46" fmla="*/ 1140903 w 4622334"/>
              <a:gd name="connsiteY46" fmla="*/ 572504 h 1503682"/>
              <a:gd name="connsiteX47" fmla="*/ 1166070 w 4622334"/>
              <a:gd name="connsiteY47" fmla="*/ 480225 h 1503682"/>
              <a:gd name="connsiteX48" fmla="*/ 1291905 w 4622334"/>
              <a:gd name="connsiteY48" fmla="*/ 455058 h 1503682"/>
              <a:gd name="connsiteX49" fmla="*/ 1342238 w 4622334"/>
              <a:gd name="connsiteY49" fmla="*/ 421502 h 1503682"/>
              <a:gd name="connsiteX50" fmla="*/ 1375794 w 4622334"/>
              <a:gd name="connsiteY50" fmla="*/ 387946 h 1503682"/>
              <a:gd name="connsiteX51" fmla="*/ 1451295 w 4622334"/>
              <a:gd name="connsiteY51" fmla="*/ 371168 h 1503682"/>
              <a:gd name="connsiteX52" fmla="*/ 1476462 w 4622334"/>
              <a:gd name="connsiteY52" fmla="*/ 362779 h 1503682"/>
              <a:gd name="connsiteX53" fmla="*/ 1753299 w 4622334"/>
              <a:gd name="connsiteY53" fmla="*/ 354390 h 1503682"/>
              <a:gd name="connsiteX54" fmla="*/ 1837189 w 4622334"/>
              <a:gd name="connsiteY54" fmla="*/ 329223 h 1503682"/>
              <a:gd name="connsiteX55" fmla="*/ 1862356 w 4622334"/>
              <a:gd name="connsiteY55" fmla="*/ 320834 h 1503682"/>
              <a:gd name="connsiteX56" fmla="*/ 1895912 w 4622334"/>
              <a:gd name="connsiteY56" fmla="*/ 312445 h 1503682"/>
              <a:gd name="connsiteX57" fmla="*/ 2004969 w 4622334"/>
              <a:gd name="connsiteY57" fmla="*/ 337612 h 1503682"/>
              <a:gd name="connsiteX58" fmla="*/ 2030136 w 4622334"/>
              <a:gd name="connsiteY58" fmla="*/ 346001 h 1503682"/>
              <a:gd name="connsiteX59" fmla="*/ 2105637 w 4622334"/>
              <a:gd name="connsiteY59" fmla="*/ 379557 h 1503682"/>
              <a:gd name="connsiteX60" fmla="*/ 2189527 w 4622334"/>
              <a:gd name="connsiteY60" fmla="*/ 387946 h 1503682"/>
              <a:gd name="connsiteX61" fmla="*/ 2315361 w 4622334"/>
              <a:gd name="connsiteY61" fmla="*/ 379557 h 1503682"/>
              <a:gd name="connsiteX62" fmla="*/ 2340528 w 4622334"/>
              <a:gd name="connsiteY62" fmla="*/ 362779 h 1503682"/>
              <a:gd name="connsiteX63" fmla="*/ 2365695 w 4622334"/>
              <a:gd name="connsiteY63" fmla="*/ 354390 h 1503682"/>
              <a:gd name="connsiteX64" fmla="*/ 2432807 w 4622334"/>
              <a:gd name="connsiteY64" fmla="*/ 379557 h 1503682"/>
              <a:gd name="connsiteX65" fmla="*/ 2449585 w 4622334"/>
              <a:gd name="connsiteY65" fmla="*/ 404724 h 1503682"/>
              <a:gd name="connsiteX66" fmla="*/ 2508308 w 4622334"/>
              <a:gd name="connsiteY66" fmla="*/ 429891 h 1503682"/>
              <a:gd name="connsiteX67" fmla="*/ 2835479 w 4622334"/>
              <a:gd name="connsiteY67" fmla="*/ 438280 h 1503682"/>
              <a:gd name="connsiteX68" fmla="*/ 3137482 w 4622334"/>
              <a:gd name="connsiteY68" fmla="*/ 429891 h 1503682"/>
              <a:gd name="connsiteX69" fmla="*/ 3162649 w 4622334"/>
              <a:gd name="connsiteY69" fmla="*/ 421502 h 1503682"/>
              <a:gd name="connsiteX70" fmla="*/ 3212983 w 4622334"/>
              <a:gd name="connsiteY70" fmla="*/ 387946 h 1503682"/>
              <a:gd name="connsiteX71" fmla="*/ 3246539 w 4622334"/>
              <a:gd name="connsiteY71" fmla="*/ 329223 h 1503682"/>
              <a:gd name="connsiteX72" fmla="*/ 3280095 w 4622334"/>
              <a:gd name="connsiteY72" fmla="*/ 312445 h 1503682"/>
              <a:gd name="connsiteX73" fmla="*/ 3422708 w 4622334"/>
              <a:gd name="connsiteY73" fmla="*/ 320834 h 1503682"/>
              <a:gd name="connsiteX74" fmla="*/ 3456264 w 4622334"/>
              <a:gd name="connsiteY74" fmla="*/ 337612 h 1503682"/>
              <a:gd name="connsiteX75" fmla="*/ 3498209 w 4622334"/>
              <a:gd name="connsiteY75" fmla="*/ 346001 h 1503682"/>
              <a:gd name="connsiteX76" fmla="*/ 3523376 w 4622334"/>
              <a:gd name="connsiteY76" fmla="*/ 354390 h 1503682"/>
              <a:gd name="connsiteX77" fmla="*/ 3556932 w 4622334"/>
              <a:gd name="connsiteY77" fmla="*/ 362779 h 1503682"/>
              <a:gd name="connsiteX78" fmla="*/ 3749879 w 4622334"/>
              <a:gd name="connsiteY78" fmla="*/ 346001 h 1503682"/>
              <a:gd name="connsiteX79" fmla="*/ 3775046 w 4622334"/>
              <a:gd name="connsiteY79" fmla="*/ 329223 h 1503682"/>
              <a:gd name="connsiteX80" fmla="*/ 3833769 w 4622334"/>
              <a:gd name="connsiteY80" fmla="*/ 312445 h 1503682"/>
              <a:gd name="connsiteX81" fmla="*/ 3867325 w 4622334"/>
              <a:gd name="connsiteY81" fmla="*/ 295667 h 1503682"/>
              <a:gd name="connsiteX82" fmla="*/ 3909270 w 4622334"/>
              <a:gd name="connsiteY82" fmla="*/ 262111 h 1503682"/>
              <a:gd name="connsiteX83" fmla="*/ 3934437 w 4622334"/>
              <a:gd name="connsiteY83" fmla="*/ 236944 h 1503682"/>
              <a:gd name="connsiteX84" fmla="*/ 3959604 w 4622334"/>
              <a:gd name="connsiteY84" fmla="*/ 220166 h 1503682"/>
              <a:gd name="connsiteX85" fmla="*/ 4001549 w 4622334"/>
              <a:gd name="connsiteY85" fmla="*/ 161443 h 1503682"/>
              <a:gd name="connsiteX86" fmla="*/ 4035105 w 4622334"/>
              <a:gd name="connsiteY86" fmla="*/ 136276 h 1503682"/>
              <a:gd name="connsiteX87" fmla="*/ 4144161 w 4622334"/>
              <a:gd name="connsiteY87" fmla="*/ 127887 h 1503682"/>
              <a:gd name="connsiteX88" fmla="*/ 4202884 w 4622334"/>
              <a:gd name="connsiteY88" fmla="*/ 94331 h 1503682"/>
              <a:gd name="connsiteX89" fmla="*/ 4236440 w 4622334"/>
              <a:gd name="connsiteY89" fmla="*/ 77553 h 1503682"/>
              <a:gd name="connsiteX90" fmla="*/ 4286774 w 4622334"/>
              <a:gd name="connsiteY90" fmla="*/ 43997 h 1503682"/>
              <a:gd name="connsiteX91" fmla="*/ 4379053 w 4622334"/>
              <a:gd name="connsiteY91" fmla="*/ 18830 h 1503682"/>
              <a:gd name="connsiteX92" fmla="*/ 4420998 w 4622334"/>
              <a:gd name="connsiteY92" fmla="*/ 2052 h 1503682"/>
              <a:gd name="connsiteX93" fmla="*/ 4622334 w 4622334"/>
              <a:gd name="connsiteY93" fmla="*/ 2052 h 150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622334" h="1503682">
                <a:moveTo>
                  <a:pt x="0" y="1142955"/>
                </a:moveTo>
                <a:cubicBezTo>
                  <a:pt x="168880" y="1210507"/>
                  <a:pt x="6522" y="1151272"/>
                  <a:pt x="444616" y="1168122"/>
                </a:cubicBezTo>
                <a:cubicBezTo>
                  <a:pt x="480388" y="1169498"/>
                  <a:pt x="478615" y="1182251"/>
                  <a:pt x="511728" y="1193289"/>
                </a:cubicBezTo>
                <a:cubicBezTo>
                  <a:pt x="542082" y="1203407"/>
                  <a:pt x="587511" y="1211801"/>
                  <a:pt x="620785" y="1218456"/>
                </a:cubicBezTo>
                <a:cubicBezTo>
                  <a:pt x="698131" y="1270020"/>
                  <a:pt x="579051" y="1195247"/>
                  <a:pt x="687897" y="1243623"/>
                </a:cubicBezTo>
                <a:cubicBezTo>
                  <a:pt x="797902" y="1292514"/>
                  <a:pt x="652453" y="1251540"/>
                  <a:pt x="755009" y="1277179"/>
                </a:cubicBezTo>
                <a:cubicBezTo>
                  <a:pt x="763398" y="1282772"/>
                  <a:pt x="770963" y="1289862"/>
                  <a:pt x="780176" y="1293957"/>
                </a:cubicBezTo>
                <a:cubicBezTo>
                  <a:pt x="806435" y="1305628"/>
                  <a:pt x="836178" y="1312152"/>
                  <a:pt x="864066" y="1319124"/>
                </a:cubicBezTo>
                <a:cubicBezTo>
                  <a:pt x="872455" y="1324717"/>
                  <a:pt x="879793" y="1332362"/>
                  <a:pt x="889233" y="1335902"/>
                </a:cubicBezTo>
                <a:cubicBezTo>
                  <a:pt x="902584" y="1340909"/>
                  <a:pt x="917422" y="1340539"/>
                  <a:pt x="931178" y="1344291"/>
                </a:cubicBezTo>
                <a:cubicBezTo>
                  <a:pt x="948240" y="1348944"/>
                  <a:pt x="964572" y="1355987"/>
                  <a:pt x="981512" y="1361069"/>
                </a:cubicBezTo>
                <a:cubicBezTo>
                  <a:pt x="992555" y="1364382"/>
                  <a:pt x="1004273" y="1365410"/>
                  <a:pt x="1015068" y="1369458"/>
                </a:cubicBezTo>
                <a:cubicBezTo>
                  <a:pt x="1109346" y="1404812"/>
                  <a:pt x="992242" y="1364804"/>
                  <a:pt x="1073791" y="1411403"/>
                </a:cubicBezTo>
                <a:cubicBezTo>
                  <a:pt x="1083801" y="1417123"/>
                  <a:pt x="1096552" y="1415744"/>
                  <a:pt x="1107347" y="1419792"/>
                </a:cubicBezTo>
                <a:cubicBezTo>
                  <a:pt x="1119056" y="1424183"/>
                  <a:pt x="1128494" y="1435019"/>
                  <a:pt x="1140903" y="1436570"/>
                </a:cubicBezTo>
                <a:cubicBezTo>
                  <a:pt x="1218793" y="1446306"/>
                  <a:pt x="1297497" y="1447755"/>
                  <a:pt x="1375794" y="1453348"/>
                </a:cubicBezTo>
                <a:cubicBezTo>
                  <a:pt x="1378590" y="1461737"/>
                  <a:pt x="1377278" y="1472991"/>
                  <a:pt x="1384183" y="1478515"/>
                </a:cubicBezTo>
                <a:cubicBezTo>
                  <a:pt x="1393186" y="1485717"/>
                  <a:pt x="1407142" y="1482362"/>
                  <a:pt x="1417739" y="1486904"/>
                </a:cubicBezTo>
                <a:cubicBezTo>
                  <a:pt x="1427006" y="1490876"/>
                  <a:pt x="1434517" y="1498089"/>
                  <a:pt x="1442906" y="1503682"/>
                </a:cubicBezTo>
                <a:cubicBezTo>
                  <a:pt x="1459684" y="1500886"/>
                  <a:pt x="1477103" y="1500672"/>
                  <a:pt x="1493240" y="1495293"/>
                </a:cubicBezTo>
                <a:cubicBezTo>
                  <a:pt x="1502805" y="1492105"/>
                  <a:pt x="1509653" y="1483517"/>
                  <a:pt x="1518407" y="1478515"/>
                </a:cubicBezTo>
                <a:cubicBezTo>
                  <a:pt x="1547433" y="1461929"/>
                  <a:pt x="1548895" y="1462760"/>
                  <a:pt x="1577130" y="1453348"/>
                </a:cubicBezTo>
                <a:cubicBezTo>
                  <a:pt x="1603283" y="1414118"/>
                  <a:pt x="1581948" y="1433268"/>
                  <a:pt x="1635853" y="1419792"/>
                </a:cubicBezTo>
                <a:cubicBezTo>
                  <a:pt x="1700913" y="1403527"/>
                  <a:pt x="1605459" y="1415070"/>
                  <a:pt x="1728132" y="1394625"/>
                </a:cubicBezTo>
                <a:cubicBezTo>
                  <a:pt x="1792531" y="1383892"/>
                  <a:pt x="1761787" y="1389572"/>
                  <a:pt x="1820411" y="1377847"/>
                </a:cubicBezTo>
                <a:cubicBezTo>
                  <a:pt x="1828800" y="1372254"/>
                  <a:pt x="1838449" y="1368198"/>
                  <a:pt x="1845578" y="1361069"/>
                </a:cubicBezTo>
                <a:cubicBezTo>
                  <a:pt x="1861840" y="1344807"/>
                  <a:pt x="1863922" y="1331204"/>
                  <a:pt x="1870745" y="1310735"/>
                </a:cubicBezTo>
                <a:cubicBezTo>
                  <a:pt x="1865152" y="1293957"/>
                  <a:pt x="1866473" y="1272907"/>
                  <a:pt x="1853967" y="1260401"/>
                </a:cubicBezTo>
                <a:cubicBezTo>
                  <a:pt x="1835414" y="1241848"/>
                  <a:pt x="1826992" y="1230135"/>
                  <a:pt x="1803633" y="1218456"/>
                </a:cubicBezTo>
                <a:cubicBezTo>
                  <a:pt x="1795724" y="1214501"/>
                  <a:pt x="1786375" y="1214022"/>
                  <a:pt x="1778466" y="1210067"/>
                </a:cubicBezTo>
                <a:cubicBezTo>
                  <a:pt x="1736771" y="1189220"/>
                  <a:pt x="1740466" y="1188845"/>
                  <a:pt x="1711354" y="1159733"/>
                </a:cubicBezTo>
                <a:cubicBezTo>
                  <a:pt x="1711237" y="1159265"/>
                  <a:pt x="1681843" y="1038521"/>
                  <a:pt x="1677798" y="1033898"/>
                </a:cubicBezTo>
                <a:cubicBezTo>
                  <a:pt x="1668409" y="1023167"/>
                  <a:pt x="1649835" y="1028305"/>
                  <a:pt x="1635853" y="1025509"/>
                </a:cubicBezTo>
                <a:cubicBezTo>
                  <a:pt x="1624668" y="1019916"/>
                  <a:pt x="1614006" y="1013122"/>
                  <a:pt x="1602297" y="1008731"/>
                </a:cubicBezTo>
                <a:cubicBezTo>
                  <a:pt x="1591502" y="1004683"/>
                  <a:pt x="1580015" y="1002758"/>
                  <a:pt x="1568741" y="1000342"/>
                </a:cubicBezTo>
                <a:cubicBezTo>
                  <a:pt x="1540857" y="994367"/>
                  <a:pt x="1511905" y="992582"/>
                  <a:pt x="1484851" y="983564"/>
                </a:cubicBezTo>
                <a:cubicBezTo>
                  <a:pt x="1476462" y="980768"/>
                  <a:pt x="1468263" y="977320"/>
                  <a:pt x="1459684" y="975175"/>
                </a:cubicBezTo>
                <a:cubicBezTo>
                  <a:pt x="1428171" y="967297"/>
                  <a:pt x="1419419" y="969903"/>
                  <a:pt x="1392572" y="958397"/>
                </a:cubicBezTo>
                <a:cubicBezTo>
                  <a:pt x="1369314" y="948429"/>
                  <a:pt x="1343525" y="934517"/>
                  <a:pt x="1325460" y="916452"/>
                </a:cubicBezTo>
                <a:cubicBezTo>
                  <a:pt x="1294511" y="885503"/>
                  <a:pt x="1324742" y="893603"/>
                  <a:pt x="1283516" y="866118"/>
                </a:cubicBezTo>
                <a:cubicBezTo>
                  <a:pt x="1276158" y="861213"/>
                  <a:pt x="1266738" y="860525"/>
                  <a:pt x="1258349" y="857729"/>
                </a:cubicBezTo>
                <a:cubicBezTo>
                  <a:pt x="1235978" y="840951"/>
                  <a:pt x="1200080" y="833923"/>
                  <a:pt x="1191237" y="807395"/>
                </a:cubicBezTo>
                <a:cubicBezTo>
                  <a:pt x="1188441" y="799006"/>
                  <a:pt x="1185277" y="790731"/>
                  <a:pt x="1182848" y="782228"/>
                </a:cubicBezTo>
                <a:cubicBezTo>
                  <a:pt x="1179681" y="771142"/>
                  <a:pt x="1178507" y="759467"/>
                  <a:pt x="1174459" y="748672"/>
                </a:cubicBezTo>
                <a:cubicBezTo>
                  <a:pt x="1170068" y="736963"/>
                  <a:pt x="1163274" y="726301"/>
                  <a:pt x="1157681" y="715116"/>
                </a:cubicBezTo>
                <a:cubicBezTo>
                  <a:pt x="1154885" y="687153"/>
                  <a:pt x="1152576" y="659137"/>
                  <a:pt x="1149292" y="631227"/>
                </a:cubicBezTo>
                <a:cubicBezTo>
                  <a:pt x="1146982" y="611589"/>
                  <a:pt x="1138719" y="592156"/>
                  <a:pt x="1140903" y="572504"/>
                </a:cubicBezTo>
                <a:cubicBezTo>
                  <a:pt x="1144424" y="540816"/>
                  <a:pt x="1140903" y="499799"/>
                  <a:pt x="1166070" y="480225"/>
                </a:cubicBezTo>
                <a:cubicBezTo>
                  <a:pt x="1199835" y="453963"/>
                  <a:pt x="1291905" y="455058"/>
                  <a:pt x="1291905" y="455058"/>
                </a:cubicBezTo>
                <a:cubicBezTo>
                  <a:pt x="1388467" y="358493"/>
                  <a:pt x="1257261" y="482200"/>
                  <a:pt x="1342238" y="421502"/>
                </a:cubicBezTo>
                <a:cubicBezTo>
                  <a:pt x="1355110" y="412308"/>
                  <a:pt x="1362380" y="396330"/>
                  <a:pt x="1375794" y="387946"/>
                </a:cubicBezTo>
                <a:cubicBezTo>
                  <a:pt x="1381535" y="384358"/>
                  <a:pt x="1449550" y="371604"/>
                  <a:pt x="1451295" y="371168"/>
                </a:cubicBezTo>
                <a:cubicBezTo>
                  <a:pt x="1459874" y="369023"/>
                  <a:pt x="1467633" y="363270"/>
                  <a:pt x="1476462" y="362779"/>
                </a:cubicBezTo>
                <a:cubicBezTo>
                  <a:pt x="1568641" y="357658"/>
                  <a:pt x="1661020" y="357186"/>
                  <a:pt x="1753299" y="354390"/>
                </a:cubicBezTo>
                <a:cubicBezTo>
                  <a:pt x="1811284" y="325398"/>
                  <a:pt x="1761986" y="345935"/>
                  <a:pt x="1837189" y="329223"/>
                </a:cubicBezTo>
                <a:cubicBezTo>
                  <a:pt x="1845821" y="327305"/>
                  <a:pt x="1853853" y="323263"/>
                  <a:pt x="1862356" y="320834"/>
                </a:cubicBezTo>
                <a:cubicBezTo>
                  <a:pt x="1873442" y="317667"/>
                  <a:pt x="1884727" y="315241"/>
                  <a:pt x="1895912" y="312445"/>
                </a:cubicBezTo>
                <a:cubicBezTo>
                  <a:pt x="1972143" y="323335"/>
                  <a:pt x="1935877" y="314581"/>
                  <a:pt x="2004969" y="337612"/>
                </a:cubicBezTo>
                <a:cubicBezTo>
                  <a:pt x="2013358" y="340408"/>
                  <a:pt x="2022227" y="342046"/>
                  <a:pt x="2030136" y="346001"/>
                </a:cubicBezTo>
                <a:cubicBezTo>
                  <a:pt x="2047510" y="354688"/>
                  <a:pt x="2087785" y="375987"/>
                  <a:pt x="2105637" y="379557"/>
                </a:cubicBezTo>
                <a:cubicBezTo>
                  <a:pt x="2133194" y="385068"/>
                  <a:pt x="2161564" y="385150"/>
                  <a:pt x="2189527" y="387946"/>
                </a:cubicBezTo>
                <a:cubicBezTo>
                  <a:pt x="2231472" y="385150"/>
                  <a:pt x="2273895" y="386468"/>
                  <a:pt x="2315361" y="379557"/>
                </a:cubicBezTo>
                <a:cubicBezTo>
                  <a:pt x="2325306" y="377899"/>
                  <a:pt x="2331510" y="367288"/>
                  <a:pt x="2340528" y="362779"/>
                </a:cubicBezTo>
                <a:cubicBezTo>
                  <a:pt x="2348437" y="358824"/>
                  <a:pt x="2357306" y="357186"/>
                  <a:pt x="2365695" y="354390"/>
                </a:cubicBezTo>
                <a:cubicBezTo>
                  <a:pt x="2388272" y="360034"/>
                  <a:pt x="2414006" y="363890"/>
                  <a:pt x="2432807" y="379557"/>
                </a:cubicBezTo>
                <a:cubicBezTo>
                  <a:pt x="2440552" y="386012"/>
                  <a:pt x="2441840" y="398269"/>
                  <a:pt x="2449585" y="404724"/>
                </a:cubicBezTo>
                <a:cubicBezTo>
                  <a:pt x="2454415" y="408749"/>
                  <a:pt x="2497182" y="429361"/>
                  <a:pt x="2508308" y="429891"/>
                </a:cubicBezTo>
                <a:cubicBezTo>
                  <a:pt x="2617277" y="435080"/>
                  <a:pt x="2726422" y="435484"/>
                  <a:pt x="2835479" y="438280"/>
                </a:cubicBezTo>
                <a:cubicBezTo>
                  <a:pt x="2936147" y="435484"/>
                  <a:pt x="3036908" y="435049"/>
                  <a:pt x="3137482" y="429891"/>
                </a:cubicBezTo>
                <a:cubicBezTo>
                  <a:pt x="3146313" y="429438"/>
                  <a:pt x="3154919" y="425796"/>
                  <a:pt x="3162649" y="421502"/>
                </a:cubicBezTo>
                <a:cubicBezTo>
                  <a:pt x="3180276" y="411709"/>
                  <a:pt x="3212983" y="387946"/>
                  <a:pt x="3212983" y="387946"/>
                </a:cubicBezTo>
                <a:cubicBezTo>
                  <a:pt x="3217462" y="378989"/>
                  <a:pt x="3236375" y="337693"/>
                  <a:pt x="3246539" y="329223"/>
                </a:cubicBezTo>
                <a:cubicBezTo>
                  <a:pt x="3256146" y="321217"/>
                  <a:pt x="3268910" y="318038"/>
                  <a:pt x="3280095" y="312445"/>
                </a:cubicBezTo>
                <a:cubicBezTo>
                  <a:pt x="3327633" y="315241"/>
                  <a:pt x="3375567" y="314100"/>
                  <a:pt x="3422708" y="320834"/>
                </a:cubicBezTo>
                <a:cubicBezTo>
                  <a:pt x="3435088" y="322603"/>
                  <a:pt x="3444400" y="333657"/>
                  <a:pt x="3456264" y="337612"/>
                </a:cubicBezTo>
                <a:cubicBezTo>
                  <a:pt x="3469791" y="342121"/>
                  <a:pt x="3484376" y="342543"/>
                  <a:pt x="3498209" y="346001"/>
                </a:cubicBezTo>
                <a:cubicBezTo>
                  <a:pt x="3506788" y="348146"/>
                  <a:pt x="3514873" y="351961"/>
                  <a:pt x="3523376" y="354390"/>
                </a:cubicBezTo>
                <a:cubicBezTo>
                  <a:pt x="3534462" y="357557"/>
                  <a:pt x="3545747" y="359983"/>
                  <a:pt x="3556932" y="362779"/>
                </a:cubicBezTo>
                <a:cubicBezTo>
                  <a:pt x="3561491" y="362428"/>
                  <a:pt x="3731854" y="350161"/>
                  <a:pt x="3749879" y="346001"/>
                </a:cubicBezTo>
                <a:cubicBezTo>
                  <a:pt x="3759703" y="343734"/>
                  <a:pt x="3766028" y="333732"/>
                  <a:pt x="3775046" y="329223"/>
                </a:cubicBezTo>
                <a:cubicBezTo>
                  <a:pt x="3795327" y="319083"/>
                  <a:pt x="3812266" y="320509"/>
                  <a:pt x="3833769" y="312445"/>
                </a:cubicBezTo>
                <a:cubicBezTo>
                  <a:pt x="3845478" y="308054"/>
                  <a:pt x="3856140" y="301260"/>
                  <a:pt x="3867325" y="295667"/>
                </a:cubicBezTo>
                <a:cubicBezTo>
                  <a:pt x="3904848" y="239382"/>
                  <a:pt x="3860645" y="294527"/>
                  <a:pt x="3909270" y="262111"/>
                </a:cubicBezTo>
                <a:cubicBezTo>
                  <a:pt x="3919141" y="255530"/>
                  <a:pt x="3925323" y="244539"/>
                  <a:pt x="3934437" y="236944"/>
                </a:cubicBezTo>
                <a:cubicBezTo>
                  <a:pt x="3942182" y="230489"/>
                  <a:pt x="3951215" y="225759"/>
                  <a:pt x="3959604" y="220166"/>
                </a:cubicBezTo>
                <a:cubicBezTo>
                  <a:pt x="3977206" y="184961"/>
                  <a:pt x="3971790" y="186950"/>
                  <a:pt x="4001549" y="161443"/>
                </a:cubicBezTo>
                <a:cubicBezTo>
                  <a:pt x="4012165" y="152344"/>
                  <a:pt x="4021495" y="139478"/>
                  <a:pt x="4035105" y="136276"/>
                </a:cubicBezTo>
                <a:cubicBezTo>
                  <a:pt x="4070595" y="127925"/>
                  <a:pt x="4107809" y="130683"/>
                  <a:pt x="4144161" y="127887"/>
                </a:cubicBezTo>
                <a:cubicBezTo>
                  <a:pt x="4209153" y="111639"/>
                  <a:pt x="4149060" y="132777"/>
                  <a:pt x="4202884" y="94331"/>
                </a:cubicBezTo>
                <a:cubicBezTo>
                  <a:pt x="4213060" y="87062"/>
                  <a:pt x="4225717" y="83987"/>
                  <a:pt x="4236440" y="77553"/>
                </a:cubicBezTo>
                <a:cubicBezTo>
                  <a:pt x="4253731" y="67178"/>
                  <a:pt x="4267001" y="47952"/>
                  <a:pt x="4286774" y="43997"/>
                </a:cubicBezTo>
                <a:cubicBezTo>
                  <a:pt x="4328899" y="35572"/>
                  <a:pt x="4336479" y="35860"/>
                  <a:pt x="4379053" y="18830"/>
                </a:cubicBezTo>
                <a:cubicBezTo>
                  <a:pt x="4393035" y="13237"/>
                  <a:pt x="4405975" y="3088"/>
                  <a:pt x="4420998" y="2052"/>
                </a:cubicBezTo>
                <a:cubicBezTo>
                  <a:pt x="4487951" y="-2565"/>
                  <a:pt x="4555222" y="2052"/>
                  <a:pt x="4622334" y="2052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837CC2D2-91DE-B6F8-F0E2-944FF188CC7A}"/>
              </a:ext>
            </a:extLst>
          </p:cNvPr>
          <p:cNvSpPr/>
          <p:nvPr/>
        </p:nvSpPr>
        <p:spPr>
          <a:xfrm rot="21335043">
            <a:off x="971131" y="4245626"/>
            <a:ext cx="10249736" cy="1150693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61877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7D6F5B92-76A2-1684-3146-A3765ACCB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6854" y="886830"/>
            <a:ext cx="10458291" cy="597117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B7FF8BD-C58D-784E-440B-1132CD2E128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9026" y="73703"/>
            <a:ext cx="11860695" cy="637309"/>
          </a:xfrm>
        </p:spPr>
        <p:txBody>
          <a:bodyPr>
            <a:noAutofit/>
          </a:bodyPr>
          <a:lstStyle/>
          <a:p>
            <a:pPr algn="ctr"/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MARGEN IZQUIERDA CASA DE MAQUINAS DEL PROYECTO </a:t>
            </a:r>
            <a:r>
              <a:rPr lang="es-MX" sz="28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es-CO" sz="2800" b="1" dirty="0">
              <a:highlight>
                <a:srgbClr val="C0C0C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rma libre: forma 3">
            <a:extLst>
              <a:ext uri="{FF2B5EF4-FFF2-40B4-BE49-F238E27FC236}">
                <a16:creationId xmlns:a16="http://schemas.microsoft.com/office/drawing/2014/main" id="{D23D5E1F-297A-9150-9342-53D239BDEE4C}"/>
              </a:ext>
            </a:extLst>
          </p:cNvPr>
          <p:cNvSpPr/>
          <p:nvPr/>
        </p:nvSpPr>
        <p:spPr>
          <a:xfrm>
            <a:off x="981512" y="711012"/>
            <a:ext cx="4622334" cy="1503682"/>
          </a:xfrm>
          <a:custGeom>
            <a:avLst/>
            <a:gdLst>
              <a:gd name="connsiteX0" fmla="*/ 0 w 4622334"/>
              <a:gd name="connsiteY0" fmla="*/ 1142955 h 1503682"/>
              <a:gd name="connsiteX1" fmla="*/ 444616 w 4622334"/>
              <a:gd name="connsiteY1" fmla="*/ 1168122 h 1503682"/>
              <a:gd name="connsiteX2" fmla="*/ 511728 w 4622334"/>
              <a:gd name="connsiteY2" fmla="*/ 1193289 h 1503682"/>
              <a:gd name="connsiteX3" fmla="*/ 620785 w 4622334"/>
              <a:gd name="connsiteY3" fmla="*/ 1218456 h 1503682"/>
              <a:gd name="connsiteX4" fmla="*/ 687897 w 4622334"/>
              <a:gd name="connsiteY4" fmla="*/ 1243623 h 1503682"/>
              <a:gd name="connsiteX5" fmla="*/ 755009 w 4622334"/>
              <a:gd name="connsiteY5" fmla="*/ 1277179 h 1503682"/>
              <a:gd name="connsiteX6" fmla="*/ 780176 w 4622334"/>
              <a:gd name="connsiteY6" fmla="*/ 1293957 h 1503682"/>
              <a:gd name="connsiteX7" fmla="*/ 864066 w 4622334"/>
              <a:gd name="connsiteY7" fmla="*/ 1319124 h 1503682"/>
              <a:gd name="connsiteX8" fmla="*/ 889233 w 4622334"/>
              <a:gd name="connsiteY8" fmla="*/ 1335902 h 1503682"/>
              <a:gd name="connsiteX9" fmla="*/ 931178 w 4622334"/>
              <a:gd name="connsiteY9" fmla="*/ 1344291 h 1503682"/>
              <a:gd name="connsiteX10" fmla="*/ 981512 w 4622334"/>
              <a:gd name="connsiteY10" fmla="*/ 1361069 h 1503682"/>
              <a:gd name="connsiteX11" fmla="*/ 1015068 w 4622334"/>
              <a:gd name="connsiteY11" fmla="*/ 1369458 h 1503682"/>
              <a:gd name="connsiteX12" fmla="*/ 1073791 w 4622334"/>
              <a:gd name="connsiteY12" fmla="*/ 1411403 h 1503682"/>
              <a:gd name="connsiteX13" fmla="*/ 1107347 w 4622334"/>
              <a:gd name="connsiteY13" fmla="*/ 1419792 h 1503682"/>
              <a:gd name="connsiteX14" fmla="*/ 1140903 w 4622334"/>
              <a:gd name="connsiteY14" fmla="*/ 1436570 h 1503682"/>
              <a:gd name="connsiteX15" fmla="*/ 1375794 w 4622334"/>
              <a:gd name="connsiteY15" fmla="*/ 1453348 h 1503682"/>
              <a:gd name="connsiteX16" fmla="*/ 1384183 w 4622334"/>
              <a:gd name="connsiteY16" fmla="*/ 1478515 h 1503682"/>
              <a:gd name="connsiteX17" fmla="*/ 1417739 w 4622334"/>
              <a:gd name="connsiteY17" fmla="*/ 1486904 h 1503682"/>
              <a:gd name="connsiteX18" fmla="*/ 1442906 w 4622334"/>
              <a:gd name="connsiteY18" fmla="*/ 1503682 h 1503682"/>
              <a:gd name="connsiteX19" fmla="*/ 1493240 w 4622334"/>
              <a:gd name="connsiteY19" fmla="*/ 1495293 h 1503682"/>
              <a:gd name="connsiteX20" fmla="*/ 1518407 w 4622334"/>
              <a:gd name="connsiteY20" fmla="*/ 1478515 h 1503682"/>
              <a:gd name="connsiteX21" fmla="*/ 1577130 w 4622334"/>
              <a:gd name="connsiteY21" fmla="*/ 1453348 h 1503682"/>
              <a:gd name="connsiteX22" fmla="*/ 1635853 w 4622334"/>
              <a:gd name="connsiteY22" fmla="*/ 1419792 h 1503682"/>
              <a:gd name="connsiteX23" fmla="*/ 1728132 w 4622334"/>
              <a:gd name="connsiteY23" fmla="*/ 1394625 h 1503682"/>
              <a:gd name="connsiteX24" fmla="*/ 1820411 w 4622334"/>
              <a:gd name="connsiteY24" fmla="*/ 1377847 h 1503682"/>
              <a:gd name="connsiteX25" fmla="*/ 1845578 w 4622334"/>
              <a:gd name="connsiteY25" fmla="*/ 1361069 h 1503682"/>
              <a:gd name="connsiteX26" fmla="*/ 1870745 w 4622334"/>
              <a:gd name="connsiteY26" fmla="*/ 1310735 h 1503682"/>
              <a:gd name="connsiteX27" fmla="*/ 1853967 w 4622334"/>
              <a:gd name="connsiteY27" fmla="*/ 1260401 h 1503682"/>
              <a:gd name="connsiteX28" fmla="*/ 1803633 w 4622334"/>
              <a:gd name="connsiteY28" fmla="*/ 1218456 h 1503682"/>
              <a:gd name="connsiteX29" fmla="*/ 1778466 w 4622334"/>
              <a:gd name="connsiteY29" fmla="*/ 1210067 h 1503682"/>
              <a:gd name="connsiteX30" fmla="*/ 1711354 w 4622334"/>
              <a:gd name="connsiteY30" fmla="*/ 1159733 h 1503682"/>
              <a:gd name="connsiteX31" fmla="*/ 1677798 w 4622334"/>
              <a:gd name="connsiteY31" fmla="*/ 1033898 h 1503682"/>
              <a:gd name="connsiteX32" fmla="*/ 1635853 w 4622334"/>
              <a:gd name="connsiteY32" fmla="*/ 1025509 h 1503682"/>
              <a:gd name="connsiteX33" fmla="*/ 1602297 w 4622334"/>
              <a:gd name="connsiteY33" fmla="*/ 1008731 h 1503682"/>
              <a:gd name="connsiteX34" fmla="*/ 1568741 w 4622334"/>
              <a:gd name="connsiteY34" fmla="*/ 1000342 h 1503682"/>
              <a:gd name="connsiteX35" fmla="*/ 1484851 w 4622334"/>
              <a:gd name="connsiteY35" fmla="*/ 983564 h 1503682"/>
              <a:gd name="connsiteX36" fmla="*/ 1459684 w 4622334"/>
              <a:gd name="connsiteY36" fmla="*/ 975175 h 1503682"/>
              <a:gd name="connsiteX37" fmla="*/ 1392572 w 4622334"/>
              <a:gd name="connsiteY37" fmla="*/ 958397 h 1503682"/>
              <a:gd name="connsiteX38" fmla="*/ 1325460 w 4622334"/>
              <a:gd name="connsiteY38" fmla="*/ 916452 h 1503682"/>
              <a:gd name="connsiteX39" fmla="*/ 1283516 w 4622334"/>
              <a:gd name="connsiteY39" fmla="*/ 866118 h 1503682"/>
              <a:gd name="connsiteX40" fmla="*/ 1258349 w 4622334"/>
              <a:gd name="connsiteY40" fmla="*/ 857729 h 1503682"/>
              <a:gd name="connsiteX41" fmla="*/ 1191237 w 4622334"/>
              <a:gd name="connsiteY41" fmla="*/ 807395 h 1503682"/>
              <a:gd name="connsiteX42" fmla="*/ 1182848 w 4622334"/>
              <a:gd name="connsiteY42" fmla="*/ 782228 h 1503682"/>
              <a:gd name="connsiteX43" fmla="*/ 1174459 w 4622334"/>
              <a:gd name="connsiteY43" fmla="*/ 748672 h 1503682"/>
              <a:gd name="connsiteX44" fmla="*/ 1157681 w 4622334"/>
              <a:gd name="connsiteY44" fmla="*/ 715116 h 1503682"/>
              <a:gd name="connsiteX45" fmla="*/ 1149292 w 4622334"/>
              <a:gd name="connsiteY45" fmla="*/ 631227 h 1503682"/>
              <a:gd name="connsiteX46" fmla="*/ 1140903 w 4622334"/>
              <a:gd name="connsiteY46" fmla="*/ 572504 h 1503682"/>
              <a:gd name="connsiteX47" fmla="*/ 1166070 w 4622334"/>
              <a:gd name="connsiteY47" fmla="*/ 480225 h 1503682"/>
              <a:gd name="connsiteX48" fmla="*/ 1291905 w 4622334"/>
              <a:gd name="connsiteY48" fmla="*/ 455058 h 1503682"/>
              <a:gd name="connsiteX49" fmla="*/ 1342238 w 4622334"/>
              <a:gd name="connsiteY49" fmla="*/ 421502 h 1503682"/>
              <a:gd name="connsiteX50" fmla="*/ 1375794 w 4622334"/>
              <a:gd name="connsiteY50" fmla="*/ 387946 h 1503682"/>
              <a:gd name="connsiteX51" fmla="*/ 1451295 w 4622334"/>
              <a:gd name="connsiteY51" fmla="*/ 371168 h 1503682"/>
              <a:gd name="connsiteX52" fmla="*/ 1476462 w 4622334"/>
              <a:gd name="connsiteY52" fmla="*/ 362779 h 1503682"/>
              <a:gd name="connsiteX53" fmla="*/ 1753299 w 4622334"/>
              <a:gd name="connsiteY53" fmla="*/ 354390 h 1503682"/>
              <a:gd name="connsiteX54" fmla="*/ 1837189 w 4622334"/>
              <a:gd name="connsiteY54" fmla="*/ 329223 h 1503682"/>
              <a:gd name="connsiteX55" fmla="*/ 1862356 w 4622334"/>
              <a:gd name="connsiteY55" fmla="*/ 320834 h 1503682"/>
              <a:gd name="connsiteX56" fmla="*/ 1895912 w 4622334"/>
              <a:gd name="connsiteY56" fmla="*/ 312445 h 1503682"/>
              <a:gd name="connsiteX57" fmla="*/ 2004969 w 4622334"/>
              <a:gd name="connsiteY57" fmla="*/ 337612 h 1503682"/>
              <a:gd name="connsiteX58" fmla="*/ 2030136 w 4622334"/>
              <a:gd name="connsiteY58" fmla="*/ 346001 h 1503682"/>
              <a:gd name="connsiteX59" fmla="*/ 2105637 w 4622334"/>
              <a:gd name="connsiteY59" fmla="*/ 379557 h 1503682"/>
              <a:gd name="connsiteX60" fmla="*/ 2189527 w 4622334"/>
              <a:gd name="connsiteY60" fmla="*/ 387946 h 1503682"/>
              <a:gd name="connsiteX61" fmla="*/ 2315361 w 4622334"/>
              <a:gd name="connsiteY61" fmla="*/ 379557 h 1503682"/>
              <a:gd name="connsiteX62" fmla="*/ 2340528 w 4622334"/>
              <a:gd name="connsiteY62" fmla="*/ 362779 h 1503682"/>
              <a:gd name="connsiteX63" fmla="*/ 2365695 w 4622334"/>
              <a:gd name="connsiteY63" fmla="*/ 354390 h 1503682"/>
              <a:gd name="connsiteX64" fmla="*/ 2432807 w 4622334"/>
              <a:gd name="connsiteY64" fmla="*/ 379557 h 1503682"/>
              <a:gd name="connsiteX65" fmla="*/ 2449585 w 4622334"/>
              <a:gd name="connsiteY65" fmla="*/ 404724 h 1503682"/>
              <a:gd name="connsiteX66" fmla="*/ 2508308 w 4622334"/>
              <a:gd name="connsiteY66" fmla="*/ 429891 h 1503682"/>
              <a:gd name="connsiteX67" fmla="*/ 2835479 w 4622334"/>
              <a:gd name="connsiteY67" fmla="*/ 438280 h 1503682"/>
              <a:gd name="connsiteX68" fmla="*/ 3137482 w 4622334"/>
              <a:gd name="connsiteY68" fmla="*/ 429891 h 1503682"/>
              <a:gd name="connsiteX69" fmla="*/ 3162649 w 4622334"/>
              <a:gd name="connsiteY69" fmla="*/ 421502 h 1503682"/>
              <a:gd name="connsiteX70" fmla="*/ 3212983 w 4622334"/>
              <a:gd name="connsiteY70" fmla="*/ 387946 h 1503682"/>
              <a:gd name="connsiteX71" fmla="*/ 3246539 w 4622334"/>
              <a:gd name="connsiteY71" fmla="*/ 329223 h 1503682"/>
              <a:gd name="connsiteX72" fmla="*/ 3280095 w 4622334"/>
              <a:gd name="connsiteY72" fmla="*/ 312445 h 1503682"/>
              <a:gd name="connsiteX73" fmla="*/ 3422708 w 4622334"/>
              <a:gd name="connsiteY73" fmla="*/ 320834 h 1503682"/>
              <a:gd name="connsiteX74" fmla="*/ 3456264 w 4622334"/>
              <a:gd name="connsiteY74" fmla="*/ 337612 h 1503682"/>
              <a:gd name="connsiteX75" fmla="*/ 3498209 w 4622334"/>
              <a:gd name="connsiteY75" fmla="*/ 346001 h 1503682"/>
              <a:gd name="connsiteX76" fmla="*/ 3523376 w 4622334"/>
              <a:gd name="connsiteY76" fmla="*/ 354390 h 1503682"/>
              <a:gd name="connsiteX77" fmla="*/ 3556932 w 4622334"/>
              <a:gd name="connsiteY77" fmla="*/ 362779 h 1503682"/>
              <a:gd name="connsiteX78" fmla="*/ 3749879 w 4622334"/>
              <a:gd name="connsiteY78" fmla="*/ 346001 h 1503682"/>
              <a:gd name="connsiteX79" fmla="*/ 3775046 w 4622334"/>
              <a:gd name="connsiteY79" fmla="*/ 329223 h 1503682"/>
              <a:gd name="connsiteX80" fmla="*/ 3833769 w 4622334"/>
              <a:gd name="connsiteY80" fmla="*/ 312445 h 1503682"/>
              <a:gd name="connsiteX81" fmla="*/ 3867325 w 4622334"/>
              <a:gd name="connsiteY81" fmla="*/ 295667 h 1503682"/>
              <a:gd name="connsiteX82" fmla="*/ 3909270 w 4622334"/>
              <a:gd name="connsiteY82" fmla="*/ 262111 h 1503682"/>
              <a:gd name="connsiteX83" fmla="*/ 3934437 w 4622334"/>
              <a:gd name="connsiteY83" fmla="*/ 236944 h 1503682"/>
              <a:gd name="connsiteX84" fmla="*/ 3959604 w 4622334"/>
              <a:gd name="connsiteY84" fmla="*/ 220166 h 1503682"/>
              <a:gd name="connsiteX85" fmla="*/ 4001549 w 4622334"/>
              <a:gd name="connsiteY85" fmla="*/ 161443 h 1503682"/>
              <a:gd name="connsiteX86" fmla="*/ 4035105 w 4622334"/>
              <a:gd name="connsiteY86" fmla="*/ 136276 h 1503682"/>
              <a:gd name="connsiteX87" fmla="*/ 4144161 w 4622334"/>
              <a:gd name="connsiteY87" fmla="*/ 127887 h 1503682"/>
              <a:gd name="connsiteX88" fmla="*/ 4202884 w 4622334"/>
              <a:gd name="connsiteY88" fmla="*/ 94331 h 1503682"/>
              <a:gd name="connsiteX89" fmla="*/ 4236440 w 4622334"/>
              <a:gd name="connsiteY89" fmla="*/ 77553 h 1503682"/>
              <a:gd name="connsiteX90" fmla="*/ 4286774 w 4622334"/>
              <a:gd name="connsiteY90" fmla="*/ 43997 h 1503682"/>
              <a:gd name="connsiteX91" fmla="*/ 4379053 w 4622334"/>
              <a:gd name="connsiteY91" fmla="*/ 18830 h 1503682"/>
              <a:gd name="connsiteX92" fmla="*/ 4420998 w 4622334"/>
              <a:gd name="connsiteY92" fmla="*/ 2052 h 1503682"/>
              <a:gd name="connsiteX93" fmla="*/ 4622334 w 4622334"/>
              <a:gd name="connsiteY93" fmla="*/ 2052 h 150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622334" h="1503682">
                <a:moveTo>
                  <a:pt x="0" y="1142955"/>
                </a:moveTo>
                <a:cubicBezTo>
                  <a:pt x="168880" y="1210507"/>
                  <a:pt x="6522" y="1151272"/>
                  <a:pt x="444616" y="1168122"/>
                </a:cubicBezTo>
                <a:cubicBezTo>
                  <a:pt x="480388" y="1169498"/>
                  <a:pt x="478615" y="1182251"/>
                  <a:pt x="511728" y="1193289"/>
                </a:cubicBezTo>
                <a:cubicBezTo>
                  <a:pt x="542082" y="1203407"/>
                  <a:pt x="587511" y="1211801"/>
                  <a:pt x="620785" y="1218456"/>
                </a:cubicBezTo>
                <a:cubicBezTo>
                  <a:pt x="698131" y="1270020"/>
                  <a:pt x="579051" y="1195247"/>
                  <a:pt x="687897" y="1243623"/>
                </a:cubicBezTo>
                <a:cubicBezTo>
                  <a:pt x="797902" y="1292514"/>
                  <a:pt x="652453" y="1251540"/>
                  <a:pt x="755009" y="1277179"/>
                </a:cubicBezTo>
                <a:cubicBezTo>
                  <a:pt x="763398" y="1282772"/>
                  <a:pt x="770963" y="1289862"/>
                  <a:pt x="780176" y="1293957"/>
                </a:cubicBezTo>
                <a:cubicBezTo>
                  <a:pt x="806435" y="1305628"/>
                  <a:pt x="836178" y="1312152"/>
                  <a:pt x="864066" y="1319124"/>
                </a:cubicBezTo>
                <a:cubicBezTo>
                  <a:pt x="872455" y="1324717"/>
                  <a:pt x="879793" y="1332362"/>
                  <a:pt x="889233" y="1335902"/>
                </a:cubicBezTo>
                <a:cubicBezTo>
                  <a:pt x="902584" y="1340909"/>
                  <a:pt x="917422" y="1340539"/>
                  <a:pt x="931178" y="1344291"/>
                </a:cubicBezTo>
                <a:cubicBezTo>
                  <a:pt x="948240" y="1348944"/>
                  <a:pt x="964572" y="1355987"/>
                  <a:pt x="981512" y="1361069"/>
                </a:cubicBezTo>
                <a:cubicBezTo>
                  <a:pt x="992555" y="1364382"/>
                  <a:pt x="1004273" y="1365410"/>
                  <a:pt x="1015068" y="1369458"/>
                </a:cubicBezTo>
                <a:cubicBezTo>
                  <a:pt x="1109346" y="1404812"/>
                  <a:pt x="992242" y="1364804"/>
                  <a:pt x="1073791" y="1411403"/>
                </a:cubicBezTo>
                <a:cubicBezTo>
                  <a:pt x="1083801" y="1417123"/>
                  <a:pt x="1096552" y="1415744"/>
                  <a:pt x="1107347" y="1419792"/>
                </a:cubicBezTo>
                <a:cubicBezTo>
                  <a:pt x="1119056" y="1424183"/>
                  <a:pt x="1128494" y="1435019"/>
                  <a:pt x="1140903" y="1436570"/>
                </a:cubicBezTo>
                <a:cubicBezTo>
                  <a:pt x="1218793" y="1446306"/>
                  <a:pt x="1297497" y="1447755"/>
                  <a:pt x="1375794" y="1453348"/>
                </a:cubicBezTo>
                <a:cubicBezTo>
                  <a:pt x="1378590" y="1461737"/>
                  <a:pt x="1377278" y="1472991"/>
                  <a:pt x="1384183" y="1478515"/>
                </a:cubicBezTo>
                <a:cubicBezTo>
                  <a:pt x="1393186" y="1485717"/>
                  <a:pt x="1407142" y="1482362"/>
                  <a:pt x="1417739" y="1486904"/>
                </a:cubicBezTo>
                <a:cubicBezTo>
                  <a:pt x="1427006" y="1490876"/>
                  <a:pt x="1434517" y="1498089"/>
                  <a:pt x="1442906" y="1503682"/>
                </a:cubicBezTo>
                <a:cubicBezTo>
                  <a:pt x="1459684" y="1500886"/>
                  <a:pt x="1477103" y="1500672"/>
                  <a:pt x="1493240" y="1495293"/>
                </a:cubicBezTo>
                <a:cubicBezTo>
                  <a:pt x="1502805" y="1492105"/>
                  <a:pt x="1509653" y="1483517"/>
                  <a:pt x="1518407" y="1478515"/>
                </a:cubicBezTo>
                <a:cubicBezTo>
                  <a:pt x="1547433" y="1461929"/>
                  <a:pt x="1548895" y="1462760"/>
                  <a:pt x="1577130" y="1453348"/>
                </a:cubicBezTo>
                <a:cubicBezTo>
                  <a:pt x="1603283" y="1414118"/>
                  <a:pt x="1581948" y="1433268"/>
                  <a:pt x="1635853" y="1419792"/>
                </a:cubicBezTo>
                <a:cubicBezTo>
                  <a:pt x="1700913" y="1403527"/>
                  <a:pt x="1605459" y="1415070"/>
                  <a:pt x="1728132" y="1394625"/>
                </a:cubicBezTo>
                <a:cubicBezTo>
                  <a:pt x="1792531" y="1383892"/>
                  <a:pt x="1761787" y="1389572"/>
                  <a:pt x="1820411" y="1377847"/>
                </a:cubicBezTo>
                <a:cubicBezTo>
                  <a:pt x="1828800" y="1372254"/>
                  <a:pt x="1838449" y="1368198"/>
                  <a:pt x="1845578" y="1361069"/>
                </a:cubicBezTo>
                <a:cubicBezTo>
                  <a:pt x="1861840" y="1344807"/>
                  <a:pt x="1863922" y="1331204"/>
                  <a:pt x="1870745" y="1310735"/>
                </a:cubicBezTo>
                <a:cubicBezTo>
                  <a:pt x="1865152" y="1293957"/>
                  <a:pt x="1866473" y="1272907"/>
                  <a:pt x="1853967" y="1260401"/>
                </a:cubicBezTo>
                <a:cubicBezTo>
                  <a:pt x="1835414" y="1241848"/>
                  <a:pt x="1826992" y="1230135"/>
                  <a:pt x="1803633" y="1218456"/>
                </a:cubicBezTo>
                <a:cubicBezTo>
                  <a:pt x="1795724" y="1214501"/>
                  <a:pt x="1786375" y="1214022"/>
                  <a:pt x="1778466" y="1210067"/>
                </a:cubicBezTo>
                <a:cubicBezTo>
                  <a:pt x="1736771" y="1189220"/>
                  <a:pt x="1740466" y="1188845"/>
                  <a:pt x="1711354" y="1159733"/>
                </a:cubicBezTo>
                <a:cubicBezTo>
                  <a:pt x="1711237" y="1159265"/>
                  <a:pt x="1681843" y="1038521"/>
                  <a:pt x="1677798" y="1033898"/>
                </a:cubicBezTo>
                <a:cubicBezTo>
                  <a:pt x="1668409" y="1023167"/>
                  <a:pt x="1649835" y="1028305"/>
                  <a:pt x="1635853" y="1025509"/>
                </a:cubicBezTo>
                <a:cubicBezTo>
                  <a:pt x="1624668" y="1019916"/>
                  <a:pt x="1614006" y="1013122"/>
                  <a:pt x="1602297" y="1008731"/>
                </a:cubicBezTo>
                <a:cubicBezTo>
                  <a:pt x="1591502" y="1004683"/>
                  <a:pt x="1580015" y="1002758"/>
                  <a:pt x="1568741" y="1000342"/>
                </a:cubicBezTo>
                <a:cubicBezTo>
                  <a:pt x="1540857" y="994367"/>
                  <a:pt x="1511905" y="992582"/>
                  <a:pt x="1484851" y="983564"/>
                </a:cubicBezTo>
                <a:cubicBezTo>
                  <a:pt x="1476462" y="980768"/>
                  <a:pt x="1468263" y="977320"/>
                  <a:pt x="1459684" y="975175"/>
                </a:cubicBezTo>
                <a:cubicBezTo>
                  <a:pt x="1428171" y="967297"/>
                  <a:pt x="1419419" y="969903"/>
                  <a:pt x="1392572" y="958397"/>
                </a:cubicBezTo>
                <a:cubicBezTo>
                  <a:pt x="1369314" y="948429"/>
                  <a:pt x="1343525" y="934517"/>
                  <a:pt x="1325460" y="916452"/>
                </a:cubicBezTo>
                <a:cubicBezTo>
                  <a:pt x="1294511" y="885503"/>
                  <a:pt x="1324742" y="893603"/>
                  <a:pt x="1283516" y="866118"/>
                </a:cubicBezTo>
                <a:cubicBezTo>
                  <a:pt x="1276158" y="861213"/>
                  <a:pt x="1266738" y="860525"/>
                  <a:pt x="1258349" y="857729"/>
                </a:cubicBezTo>
                <a:cubicBezTo>
                  <a:pt x="1235978" y="840951"/>
                  <a:pt x="1200080" y="833923"/>
                  <a:pt x="1191237" y="807395"/>
                </a:cubicBezTo>
                <a:cubicBezTo>
                  <a:pt x="1188441" y="799006"/>
                  <a:pt x="1185277" y="790731"/>
                  <a:pt x="1182848" y="782228"/>
                </a:cubicBezTo>
                <a:cubicBezTo>
                  <a:pt x="1179681" y="771142"/>
                  <a:pt x="1178507" y="759467"/>
                  <a:pt x="1174459" y="748672"/>
                </a:cubicBezTo>
                <a:cubicBezTo>
                  <a:pt x="1170068" y="736963"/>
                  <a:pt x="1163274" y="726301"/>
                  <a:pt x="1157681" y="715116"/>
                </a:cubicBezTo>
                <a:cubicBezTo>
                  <a:pt x="1154885" y="687153"/>
                  <a:pt x="1152576" y="659137"/>
                  <a:pt x="1149292" y="631227"/>
                </a:cubicBezTo>
                <a:cubicBezTo>
                  <a:pt x="1146982" y="611589"/>
                  <a:pt x="1138719" y="592156"/>
                  <a:pt x="1140903" y="572504"/>
                </a:cubicBezTo>
                <a:cubicBezTo>
                  <a:pt x="1144424" y="540816"/>
                  <a:pt x="1140903" y="499799"/>
                  <a:pt x="1166070" y="480225"/>
                </a:cubicBezTo>
                <a:cubicBezTo>
                  <a:pt x="1199835" y="453963"/>
                  <a:pt x="1291905" y="455058"/>
                  <a:pt x="1291905" y="455058"/>
                </a:cubicBezTo>
                <a:cubicBezTo>
                  <a:pt x="1388467" y="358493"/>
                  <a:pt x="1257261" y="482200"/>
                  <a:pt x="1342238" y="421502"/>
                </a:cubicBezTo>
                <a:cubicBezTo>
                  <a:pt x="1355110" y="412308"/>
                  <a:pt x="1362380" y="396330"/>
                  <a:pt x="1375794" y="387946"/>
                </a:cubicBezTo>
                <a:cubicBezTo>
                  <a:pt x="1381535" y="384358"/>
                  <a:pt x="1449550" y="371604"/>
                  <a:pt x="1451295" y="371168"/>
                </a:cubicBezTo>
                <a:cubicBezTo>
                  <a:pt x="1459874" y="369023"/>
                  <a:pt x="1467633" y="363270"/>
                  <a:pt x="1476462" y="362779"/>
                </a:cubicBezTo>
                <a:cubicBezTo>
                  <a:pt x="1568641" y="357658"/>
                  <a:pt x="1661020" y="357186"/>
                  <a:pt x="1753299" y="354390"/>
                </a:cubicBezTo>
                <a:cubicBezTo>
                  <a:pt x="1811284" y="325398"/>
                  <a:pt x="1761986" y="345935"/>
                  <a:pt x="1837189" y="329223"/>
                </a:cubicBezTo>
                <a:cubicBezTo>
                  <a:pt x="1845821" y="327305"/>
                  <a:pt x="1853853" y="323263"/>
                  <a:pt x="1862356" y="320834"/>
                </a:cubicBezTo>
                <a:cubicBezTo>
                  <a:pt x="1873442" y="317667"/>
                  <a:pt x="1884727" y="315241"/>
                  <a:pt x="1895912" y="312445"/>
                </a:cubicBezTo>
                <a:cubicBezTo>
                  <a:pt x="1972143" y="323335"/>
                  <a:pt x="1935877" y="314581"/>
                  <a:pt x="2004969" y="337612"/>
                </a:cubicBezTo>
                <a:cubicBezTo>
                  <a:pt x="2013358" y="340408"/>
                  <a:pt x="2022227" y="342046"/>
                  <a:pt x="2030136" y="346001"/>
                </a:cubicBezTo>
                <a:cubicBezTo>
                  <a:pt x="2047510" y="354688"/>
                  <a:pt x="2087785" y="375987"/>
                  <a:pt x="2105637" y="379557"/>
                </a:cubicBezTo>
                <a:cubicBezTo>
                  <a:pt x="2133194" y="385068"/>
                  <a:pt x="2161564" y="385150"/>
                  <a:pt x="2189527" y="387946"/>
                </a:cubicBezTo>
                <a:cubicBezTo>
                  <a:pt x="2231472" y="385150"/>
                  <a:pt x="2273895" y="386468"/>
                  <a:pt x="2315361" y="379557"/>
                </a:cubicBezTo>
                <a:cubicBezTo>
                  <a:pt x="2325306" y="377899"/>
                  <a:pt x="2331510" y="367288"/>
                  <a:pt x="2340528" y="362779"/>
                </a:cubicBezTo>
                <a:cubicBezTo>
                  <a:pt x="2348437" y="358824"/>
                  <a:pt x="2357306" y="357186"/>
                  <a:pt x="2365695" y="354390"/>
                </a:cubicBezTo>
                <a:cubicBezTo>
                  <a:pt x="2388272" y="360034"/>
                  <a:pt x="2414006" y="363890"/>
                  <a:pt x="2432807" y="379557"/>
                </a:cubicBezTo>
                <a:cubicBezTo>
                  <a:pt x="2440552" y="386012"/>
                  <a:pt x="2441840" y="398269"/>
                  <a:pt x="2449585" y="404724"/>
                </a:cubicBezTo>
                <a:cubicBezTo>
                  <a:pt x="2454415" y="408749"/>
                  <a:pt x="2497182" y="429361"/>
                  <a:pt x="2508308" y="429891"/>
                </a:cubicBezTo>
                <a:cubicBezTo>
                  <a:pt x="2617277" y="435080"/>
                  <a:pt x="2726422" y="435484"/>
                  <a:pt x="2835479" y="438280"/>
                </a:cubicBezTo>
                <a:cubicBezTo>
                  <a:pt x="2936147" y="435484"/>
                  <a:pt x="3036908" y="435049"/>
                  <a:pt x="3137482" y="429891"/>
                </a:cubicBezTo>
                <a:cubicBezTo>
                  <a:pt x="3146313" y="429438"/>
                  <a:pt x="3154919" y="425796"/>
                  <a:pt x="3162649" y="421502"/>
                </a:cubicBezTo>
                <a:cubicBezTo>
                  <a:pt x="3180276" y="411709"/>
                  <a:pt x="3212983" y="387946"/>
                  <a:pt x="3212983" y="387946"/>
                </a:cubicBezTo>
                <a:cubicBezTo>
                  <a:pt x="3217462" y="378989"/>
                  <a:pt x="3236375" y="337693"/>
                  <a:pt x="3246539" y="329223"/>
                </a:cubicBezTo>
                <a:cubicBezTo>
                  <a:pt x="3256146" y="321217"/>
                  <a:pt x="3268910" y="318038"/>
                  <a:pt x="3280095" y="312445"/>
                </a:cubicBezTo>
                <a:cubicBezTo>
                  <a:pt x="3327633" y="315241"/>
                  <a:pt x="3375567" y="314100"/>
                  <a:pt x="3422708" y="320834"/>
                </a:cubicBezTo>
                <a:cubicBezTo>
                  <a:pt x="3435088" y="322603"/>
                  <a:pt x="3444400" y="333657"/>
                  <a:pt x="3456264" y="337612"/>
                </a:cubicBezTo>
                <a:cubicBezTo>
                  <a:pt x="3469791" y="342121"/>
                  <a:pt x="3484376" y="342543"/>
                  <a:pt x="3498209" y="346001"/>
                </a:cubicBezTo>
                <a:cubicBezTo>
                  <a:pt x="3506788" y="348146"/>
                  <a:pt x="3514873" y="351961"/>
                  <a:pt x="3523376" y="354390"/>
                </a:cubicBezTo>
                <a:cubicBezTo>
                  <a:pt x="3534462" y="357557"/>
                  <a:pt x="3545747" y="359983"/>
                  <a:pt x="3556932" y="362779"/>
                </a:cubicBezTo>
                <a:cubicBezTo>
                  <a:pt x="3561491" y="362428"/>
                  <a:pt x="3731854" y="350161"/>
                  <a:pt x="3749879" y="346001"/>
                </a:cubicBezTo>
                <a:cubicBezTo>
                  <a:pt x="3759703" y="343734"/>
                  <a:pt x="3766028" y="333732"/>
                  <a:pt x="3775046" y="329223"/>
                </a:cubicBezTo>
                <a:cubicBezTo>
                  <a:pt x="3795327" y="319083"/>
                  <a:pt x="3812266" y="320509"/>
                  <a:pt x="3833769" y="312445"/>
                </a:cubicBezTo>
                <a:cubicBezTo>
                  <a:pt x="3845478" y="308054"/>
                  <a:pt x="3856140" y="301260"/>
                  <a:pt x="3867325" y="295667"/>
                </a:cubicBezTo>
                <a:cubicBezTo>
                  <a:pt x="3904848" y="239382"/>
                  <a:pt x="3860645" y="294527"/>
                  <a:pt x="3909270" y="262111"/>
                </a:cubicBezTo>
                <a:cubicBezTo>
                  <a:pt x="3919141" y="255530"/>
                  <a:pt x="3925323" y="244539"/>
                  <a:pt x="3934437" y="236944"/>
                </a:cubicBezTo>
                <a:cubicBezTo>
                  <a:pt x="3942182" y="230489"/>
                  <a:pt x="3951215" y="225759"/>
                  <a:pt x="3959604" y="220166"/>
                </a:cubicBezTo>
                <a:cubicBezTo>
                  <a:pt x="3977206" y="184961"/>
                  <a:pt x="3971790" y="186950"/>
                  <a:pt x="4001549" y="161443"/>
                </a:cubicBezTo>
                <a:cubicBezTo>
                  <a:pt x="4012165" y="152344"/>
                  <a:pt x="4021495" y="139478"/>
                  <a:pt x="4035105" y="136276"/>
                </a:cubicBezTo>
                <a:cubicBezTo>
                  <a:pt x="4070595" y="127925"/>
                  <a:pt x="4107809" y="130683"/>
                  <a:pt x="4144161" y="127887"/>
                </a:cubicBezTo>
                <a:cubicBezTo>
                  <a:pt x="4209153" y="111639"/>
                  <a:pt x="4149060" y="132777"/>
                  <a:pt x="4202884" y="94331"/>
                </a:cubicBezTo>
                <a:cubicBezTo>
                  <a:pt x="4213060" y="87062"/>
                  <a:pt x="4225717" y="83987"/>
                  <a:pt x="4236440" y="77553"/>
                </a:cubicBezTo>
                <a:cubicBezTo>
                  <a:pt x="4253731" y="67178"/>
                  <a:pt x="4267001" y="47952"/>
                  <a:pt x="4286774" y="43997"/>
                </a:cubicBezTo>
                <a:cubicBezTo>
                  <a:pt x="4328899" y="35572"/>
                  <a:pt x="4336479" y="35860"/>
                  <a:pt x="4379053" y="18830"/>
                </a:cubicBezTo>
                <a:cubicBezTo>
                  <a:pt x="4393035" y="13237"/>
                  <a:pt x="4405975" y="3088"/>
                  <a:pt x="4420998" y="2052"/>
                </a:cubicBezTo>
                <a:cubicBezTo>
                  <a:pt x="4487951" y="-2565"/>
                  <a:pt x="4555222" y="2052"/>
                  <a:pt x="4622334" y="2052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DDB35773-3F49-474D-08BB-F2866E04A7E5}"/>
              </a:ext>
            </a:extLst>
          </p:cNvPr>
          <p:cNvSpPr/>
          <p:nvPr/>
        </p:nvSpPr>
        <p:spPr>
          <a:xfrm rot="21335043">
            <a:off x="1010598" y="4450780"/>
            <a:ext cx="10249736" cy="1150693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97052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7D6F5B92-76A2-1684-3146-A3765ACCB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2432" y="762635"/>
            <a:ext cx="10458295" cy="597117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B7FF8BD-C58D-784E-440B-1132CD2E128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02432" y="64655"/>
            <a:ext cx="10515600" cy="637309"/>
          </a:xfrm>
        </p:spPr>
        <p:txBody>
          <a:bodyPr>
            <a:normAutofit/>
          </a:bodyPr>
          <a:lstStyle/>
          <a:p>
            <a:pPr algn="ctr"/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MARGEN DERECHA CAPTACIÓN DEL PROYECTO </a:t>
            </a:r>
            <a:r>
              <a:rPr lang="es-MX" sz="28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CO" sz="2800" b="1" dirty="0">
              <a:highlight>
                <a:srgbClr val="C0C0C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rma libre: forma 4">
            <a:extLst>
              <a:ext uri="{FF2B5EF4-FFF2-40B4-BE49-F238E27FC236}">
                <a16:creationId xmlns:a16="http://schemas.microsoft.com/office/drawing/2014/main" id="{57FF1E79-3393-0209-F4D5-9EEF6795AE0A}"/>
              </a:ext>
            </a:extLst>
          </p:cNvPr>
          <p:cNvSpPr/>
          <p:nvPr/>
        </p:nvSpPr>
        <p:spPr>
          <a:xfrm>
            <a:off x="895927" y="1320800"/>
            <a:ext cx="10464800" cy="2041261"/>
          </a:xfrm>
          <a:custGeom>
            <a:avLst/>
            <a:gdLst>
              <a:gd name="connsiteX0" fmla="*/ 0 w 10464800"/>
              <a:gd name="connsiteY0" fmla="*/ 877455 h 2041261"/>
              <a:gd name="connsiteX1" fmla="*/ 46182 w 10464800"/>
              <a:gd name="connsiteY1" fmla="*/ 849745 h 2041261"/>
              <a:gd name="connsiteX2" fmla="*/ 120073 w 10464800"/>
              <a:gd name="connsiteY2" fmla="*/ 822036 h 2041261"/>
              <a:gd name="connsiteX3" fmla="*/ 175491 w 10464800"/>
              <a:gd name="connsiteY3" fmla="*/ 785091 h 2041261"/>
              <a:gd name="connsiteX4" fmla="*/ 212437 w 10464800"/>
              <a:gd name="connsiteY4" fmla="*/ 757382 h 2041261"/>
              <a:gd name="connsiteX5" fmla="*/ 240146 w 10464800"/>
              <a:gd name="connsiteY5" fmla="*/ 748145 h 2041261"/>
              <a:gd name="connsiteX6" fmla="*/ 267855 w 10464800"/>
              <a:gd name="connsiteY6" fmla="*/ 729673 h 2041261"/>
              <a:gd name="connsiteX7" fmla="*/ 304800 w 10464800"/>
              <a:gd name="connsiteY7" fmla="*/ 711200 h 2041261"/>
              <a:gd name="connsiteX8" fmla="*/ 369455 w 10464800"/>
              <a:gd name="connsiteY8" fmla="*/ 674255 h 2041261"/>
              <a:gd name="connsiteX9" fmla="*/ 406400 w 10464800"/>
              <a:gd name="connsiteY9" fmla="*/ 646545 h 2041261"/>
              <a:gd name="connsiteX10" fmla="*/ 452582 w 10464800"/>
              <a:gd name="connsiteY10" fmla="*/ 628073 h 2041261"/>
              <a:gd name="connsiteX11" fmla="*/ 480291 w 10464800"/>
              <a:gd name="connsiteY11" fmla="*/ 618836 h 2041261"/>
              <a:gd name="connsiteX12" fmla="*/ 535709 w 10464800"/>
              <a:gd name="connsiteY12" fmla="*/ 581891 h 2041261"/>
              <a:gd name="connsiteX13" fmla="*/ 563418 w 10464800"/>
              <a:gd name="connsiteY13" fmla="*/ 563418 h 2041261"/>
              <a:gd name="connsiteX14" fmla="*/ 683491 w 10464800"/>
              <a:gd name="connsiteY14" fmla="*/ 517236 h 2041261"/>
              <a:gd name="connsiteX15" fmla="*/ 757382 w 10464800"/>
              <a:gd name="connsiteY15" fmla="*/ 489527 h 2041261"/>
              <a:gd name="connsiteX16" fmla="*/ 794328 w 10464800"/>
              <a:gd name="connsiteY16" fmla="*/ 461818 h 2041261"/>
              <a:gd name="connsiteX17" fmla="*/ 831273 w 10464800"/>
              <a:gd name="connsiteY17" fmla="*/ 452582 h 2041261"/>
              <a:gd name="connsiteX18" fmla="*/ 858982 w 10464800"/>
              <a:gd name="connsiteY18" fmla="*/ 443345 h 2041261"/>
              <a:gd name="connsiteX19" fmla="*/ 942109 w 10464800"/>
              <a:gd name="connsiteY19" fmla="*/ 406400 h 2041261"/>
              <a:gd name="connsiteX20" fmla="*/ 1311564 w 10464800"/>
              <a:gd name="connsiteY20" fmla="*/ 415636 h 2041261"/>
              <a:gd name="connsiteX21" fmla="*/ 1339273 w 10464800"/>
              <a:gd name="connsiteY21" fmla="*/ 424873 h 2041261"/>
              <a:gd name="connsiteX22" fmla="*/ 1551709 w 10464800"/>
              <a:gd name="connsiteY22" fmla="*/ 434109 h 2041261"/>
              <a:gd name="connsiteX23" fmla="*/ 1773382 w 10464800"/>
              <a:gd name="connsiteY23" fmla="*/ 434109 h 2041261"/>
              <a:gd name="connsiteX24" fmla="*/ 1810328 w 10464800"/>
              <a:gd name="connsiteY24" fmla="*/ 415636 h 2041261"/>
              <a:gd name="connsiteX25" fmla="*/ 1838037 w 10464800"/>
              <a:gd name="connsiteY25" fmla="*/ 406400 h 2041261"/>
              <a:gd name="connsiteX26" fmla="*/ 1902691 w 10464800"/>
              <a:gd name="connsiteY26" fmla="*/ 350982 h 2041261"/>
              <a:gd name="connsiteX27" fmla="*/ 1948873 w 10464800"/>
              <a:gd name="connsiteY27" fmla="*/ 314036 h 2041261"/>
              <a:gd name="connsiteX28" fmla="*/ 1976582 w 10464800"/>
              <a:gd name="connsiteY28" fmla="*/ 286327 h 2041261"/>
              <a:gd name="connsiteX29" fmla="*/ 2032000 w 10464800"/>
              <a:gd name="connsiteY29" fmla="*/ 249382 h 2041261"/>
              <a:gd name="connsiteX30" fmla="*/ 2050473 w 10464800"/>
              <a:gd name="connsiteY30" fmla="*/ 221673 h 2041261"/>
              <a:gd name="connsiteX31" fmla="*/ 2078182 w 10464800"/>
              <a:gd name="connsiteY31" fmla="*/ 203200 h 2041261"/>
              <a:gd name="connsiteX32" fmla="*/ 2115128 w 10464800"/>
              <a:gd name="connsiteY32" fmla="*/ 175491 h 2041261"/>
              <a:gd name="connsiteX33" fmla="*/ 2152073 w 10464800"/>
              <a:gd name="connsiteY33" fmla="*/ 138545 h 2041261"/>
              <a:gd name="connsiteX34" fmla="*/ 2235200 w 10464800"/>
              <a:gd name="connsiteY34" fmla="*/ 92364 h 2041261"/>
              <a:gd name="connsiteX35" fmla="*/ 2262909 w 10464800"/>
              <a:gd name="connsiteY35" fmla="*/ 55418 h 2041261"/>
              <a:gd name="connsiteX36" fmla="*/ 2290618 w 10464800"/>
              <a:gd name="connsiteY36" fmla="*/ 36945 h 2041261"/>
              <a:gd name="connsiteX37" fmla="*/ 2401455 w 10464800"/>
              <a:gd name="connsiteY37" fmla="*/ 18473 h 2041261"/>
              <a:gd name="connsiteX38" fmla="*/ 2438400 w 10464800"/>
              <a:gd name="connsiteY38" fmla="*/ 9236 h 2041261"/>
              <a:gd name="connsiteX39" fmla="*/ 2466109 w 10464800"/>
              <a:gd name="connsiteY39" fmla="*/ 0 h 2041261"/>
              <a:gd name="connsiteX40" fmla="*/ 2567709 w 10464800"/>
              <a:gd name="connsiteY40" fmla="*/ 9236 h 2041261"/>
              <a:gd name="connsiteX41" fmla="*/ 2604655 w 10464800"/>
              <a:gd name="connsiteY41" fmla="*/ 36945 h 2041261"/>
              <a:gd name="connsiteX42" fmla="*/ 2623128 w 10464800"/>
              <a:gd name="connsiteY42" fmla="*/ 64655 h 2041261"/>
              <a:gd name="connsiteX43" fmla="*/ 2669309 w 10464800"/>
              <a:gd name="connsiteY43" fmla="*/ 138545 h 2041261"/>
              <a:gd name="connsiteX44" fmla="*/ 2687782 w 10464800"/>
              <a:gd name="connsiteY44" fmla="*/ 221673 h 2041261"/>
              <a:gd name="connsiteX45" fmla="*/ 2706255 w 10464800"/>
              <a:gd name="connsiteY45" fmla="*/ 295564 h 2041261"/>
              <a:gd name="connsiteX46" fmla="*/ 2770909 w 10464800"/>
              <a:gd name="connsiteY46" fmla="*/ 387927 h 2041261"/>
              <a:gd name="connsiteX47" fmla="*/ 2826328 w 10464800"/>
              <a:gd name="connsiteY47" fmla="*/ 415636 h 2041261"/>
              <a:gd name="connsiteX48" fmla="*/ 2854037 w 10464800"/>
              <a:gd name="connsiteY48" fmla="*/ 434109 h 2041261"/>
              <a:gd name="connsiteX49" fmla="*/ 2927928 w 10464800"/>
              <a:gd name="connsiteY49" fmla="*/ 452582 h 2041261"/>
              <a:gd name="connsiteX50" fmla="*/ 2992582 w 10464800"/>
              <a:gd name="connsiteY50" fmla="*/ 471055 h 2041261"/>
              <a:gd name="connsiteX51" fmla="*/ 3057237 w 10464800"/>
              <a:gd name="connsiteY51" fmla="*/ 480291 h 2041261"/>
              <a:gd name="connsiteX52" fmla="*/ 3168073 w 10464800"/>
              <a:gd name="connsiteY52" fmla="*/ 461818 h 2041261"/>
              <a:gd name="connsiteX53" fmla="*/ 3223491 w 10464800"/>
              <a:gd name="connsiteY53" fmla="*/ 443345 h 2041261"/>
              <a:gd name="connsiteX54" fmla="*/ 3278909 w 10464800"/>
              <a:gd name="connsiteY54" fmla="*/ 434109 h 2041261"/>
              <a:gd name="connsiteX55" fmla="*/ 3306618 w 10464800"/>
              <a:gd name="connsiteY55" fmla="*/ 415636 h 2041261"/>
              <a:gd name="connsiteX56" fmla="*/ 3334328 w 10464800"/>
              <a:gd name="connsiteY56" fmla="*/ 406400 h 2041261"/>
              <a:gd name="connsiteX57" fmla="*/ 3398982 w 10464800"/>
              <a:gd name="connsiteY57" fmla="*/ 341745 h 2041261"/>
              <a:gd name="connsiteX58" fmla="*/ 3426691 w 10464800"/>
              <a:gd name="connsiteY58" fmla="*/ 323273 h 2041261"/>
              <a:gd name="connsiteX59" fmla="*/ 3482109 w 10464800"/>
              <a:gd name="connsiteY59" fmla="*/ 267855 h 2041261"/>
              <a:gd name="connsiteX60" fmla="*/ 3500582 w 10464800"/>
              <a:gd name="connsiteY60" fmla="*/ 240145 h 2041261"/>
              <a:gd name="connsiteX61" fmla="*/ 3528291 w 10464800"/>
              <a:gd name="connsiteY61" fmla="*/ 221673 h 2041261"/>
              <a:gd name="connsiteX62" fmla="*/ 3574473 w 10464800"/>
              <a:gd name="connsiteY62" fmla="*/ 157018 h 2041261"/>
              <a:gd name="connsiteX63" fmla="*/ 3592946 w 10464800"/>
              <a:gd name="connsiteY63" fmla="*/ 129309 h 2041261"/>
              <a:gd name="connsiteX64" fmla="*/ 3629891 w 10464800"/>
              <a:gd name="connsiteY64" fmla="*/ 110836 h 2041261"/>
              <a:gd name="connsiteX65" fmla="*/ 3657600 w 10464800"/>
              <a:gd name="connsiteY65" fmla="*/ 92364 h 2041261"/>
              <a:gd name="connsiteX66" fmla="*/ 3685309 w 10464800"/>
              <a:gd name="connsiteY66" fmla="*/ 64655 h 2041261"/>
              <a:gd name="connsiteX67" fmla="*/ 3786909 w 10464800"/>
              <a:gd name="connsiteY67" fmla="*/ 18473 h 2041261"/>
              <a:gd name="connsiteX68" fmla="*/ 4036291 w 10464800"/>
              <a:gd name="connsiteY68" fmla="*/ 27709 h 2041261"/>
              <a:gd name="connsiteX69" fmla="*/ 4110182 w 10464800"/>
              <a:gd name="connsiteY69" fmla="*/ 64655 h 2041261"/>
              <a:gd name="connsiteX70" fmla="*/ 4147128 w 10464800"/>
              <a:gd name="connsiteY70" fmla="*/ 83127 h 2041261"/>
              <a:gd name="connsiteX71" fmla="*/ 4239491 w 10464800"/>
              <a:gd name="connsiteY71" fmla="*/ 101600 h 2041261"/>
              <a:gd name="connsiteX72" fmla="*/ 4331855 w 10464800"/>
              <a:gd name="connsiteY72" fmla="*/ 120073 h 2041261"/>
              <a:gd name="connsiteX73" fmla="*/ 4368800 w 10464800"/>
              <a:gd name="connsiteY73" fmla="*/ 129309 h 2041261"/>
              <a:gd name="connsiteX74" fmla="*/ 4451928 w 10464800"/>
              <a:gd name="connsiteY74" fmla="*/ 147782 h 2041261"/>
              <a:gd name="connsiteX75" fmla="*/ 4498109 w 10464800"/>
              <a:gd name="connsiteY75" fmla="*/ 166255 h 2041261"/>
              <a:gd name="connsiteX76" fmla="*/ 4544291 w 10464800"/>
              <a:gd name="connsiteY76" fmla="*/ 175491 h 2041261"/>
              <a:gd name="connsiteX77" fmla="*/ 4581237 w 10464800"/>
              <a:gd name="connsiteY77" fmla="*/ 184727 h 2041261"/>
              <a:gd name="connsiteX78" fmla="*/ 4618182 w 10464800"/>
              <a:gd name="connsiteY78" fmla="*/ 203200 h 2041261"/>
              <a:gd name="connsiteX79" fmla="*/ 4645891 w 10464800"/>
              <a:gd name="connsiteY79" fmla="*/ 221673 h 2041261"/>
              <a:gd name="connsiteX80" fmla="*/ 4692073 w 10464800"/>
              <a:gd name="connsiteY80" fmla="*/ 230909 h 2041261"/>
              <a:gd name="connsiteX81" fmla="*/ 4738255 w 10464800"/>
              <a:gd name="connsiteY81" fmla="*/ 249382 h 2041261"/>
              <a:gd name="connsiteX82" fmla="*/ 4775200 w 10464800"/>
              <a:gd name="connsiteY82" fmla="*/ 267855 h 2041261"/>
              <a:gd name="connsiteX83" fmla="*/ 4812146 w 10464800"/>
              <a:gd name="connsiteY83" fmla="*/ 277091 h 2041261"/>
              <a:gd name="connsiteX84" fmla="*/ 4849091 w 10464800"/>
              <a:gd name="connsiteY84" fmla="*/ 295564 h 2041261"/>
              <a:gd name="connsiteX85" fmla="*/ 4876800 w 10464800"/>
              <a:gd name="connsiteY85" fmla="*/ 304800 h 2041261"/>
              <a:gd name="connsiteX86" fmla="*/ 4913746 w 10464800"/>
              <a:gd name="connsiteY86" fmla="*/ 332509 h 2041261"/>
              <a:gd name="connsiteX87" fmla="*/ 4959928 w 10464800"/>
              <a:gd name="connsiteY87" fmla="*/ 341745 h 2041261"/>
              <a:gd name="connsiteX88" fmla="*/ 4987637 w 10464800"/>
              <a:gd name="connsiteY88" fmla="*/ 350982 h 2041261"/>
              <a:gd name="connsiteX89" fmla="*/ 5024582 w 10464800"/>
              <a:gd name="connsiteY89" fmla="*/ 360218 h 2041261"/>
              <a:gd name="connsiteX90" fmla="*/ 5098473 w 10464800"/>
              <a:gd name="connsiteY90" fmla="*/ 406400 h 2041261"/>
              <a:gd name="connsiteX91" fmla="*/ 5144655 w 10464800"/>
              <a:gd name="connsiteY91" fmla="*/ 415636 h 2041261"/>
              <a:gd name="connsiteX92" fmla="*/ 5227782 w 10464800"/>
              <a:gd name="connsiteY92" fmla="*/ 443345 h 2041261"/>
              <a:gd name="connsiteX93" fmla="*/ 5264728 w 10464800"/>
              <a:gd name="connsiteY93" fmla="*/ 471055 h 2041261"/>
              <a:gd name="connsiteX94" fmla="*/ 5320146 w 10464800"/>
              <a:gd name="connsiteY94" fmla="*/ 489527 h 2041261"/>
              <a:gd name="connsiteX95" fmla="*/ 5366328 w 10464800"/>
              <a:gd name="connsiteY95" fmla="*/ 508000 h 2041261"/>
              <a:gd name="connsiteX96" fmla="*/ 5403273 w 10464800"/>
              <a:gd name="connsiteY96" fmla="*/ 517236 h 2041261"/>
              <a:gd name="connsiteX97" fmla="*/ 5495637 w 10464800"/>
              <a:gd name="connsiteY97" fmla="*/ 544945 h 2041261"/>
              <a:gd name="connsiteX98" fmla="*/ 5634182 w 10464800"/>
              <a:gd name="connsiteY98" fmla="*/ 535709 h 2041261"/>
              <a:gd name="connsiteX99" fmla="*/ 6096000 w 10464800"/>
              <a:gd name="connsiteY99" fmla="*/ 563418 h 2041261"/>
              <a:gd name="connsiteX100" fmla="*/ 6151418 w 10464800"/>
              <a:gd name="connsiteY100" fmla="*/ 618836 h 2041261"/>
              <a:gd name="connsiteX101" fmla="*/ 6169891 w 10464800"/>
              <a:gd name="connsiteY101" fmla="*/ 646545 h 2041261"/>
              <a:gd name="connsiteX102" fmla="*/ 6225309 w 10464800"/>
              <a:gd name="connsiteY102" fmla="*/ 720436 h 2041261"/>
              <a:gd name="connsiteX103" fmla="*/ 6243782 w 10464800"/>
              <a:gd name="connsiteY103" fmla="*/ 748145 h 2041261"/>
              <a:gd name="connsiteX104" fmla="*/ 6280728 w 10464800"/>
              <a:gd name="connsiteY104" fmla="*/ 757382 h 2041261"/>
              <a:gd name="connsiteX105" fmla="*/ 6289964 w 10464800"/>
              <a:gd name="connsiteY105" fmla="*/ 785091 h 2041261"/>
              <a:gd name="connsiteX106" fmla="*/ 6354618 w 10464800"/>
              <a:gd name="connsiteY106" fmla="*/ 831273 h 2041261"/>
              <a:gd name="connsiteX107" fmla="*/ 6465455 w 10464800"/>
              <a:gd name="connsiteY107" fmla="*/ 905164 h 2041261"/>
              <a:gd name="connsiteX108" fmla="*/ 6557818 w 10464800"/>
              <a:gd name="connsiteY108" fmla="*/ 951345 h 2041261"/>
              <a:gd name="connsiteX109" fmla="*/ 6613237 w 10464800"/>
              <a:gd name="connsiteY109" fmla="*/ 969818 h 2041261"/>
              <a:gd name="connsiteX110" fmla="*/ 6770255 w 10464800"/>
              <a:gd name="connsiteY110" fmla="*/ 988291 h 2041261"/>
              <a:gd name="connsiteX111" fmla="*/ 6890328 w 10464800"/>
              <a:gd name="connsiteY111" fmla="*/ 1016000 h 2041261"/>
              <a:gd name="connsiteX112" fmla="*/ 6982691 w 10464800"/>
              <a:gd name="connsiteY112" fmla="*/ 1043709 h 2041261"/>
              <a:gd name="connsiteX113" fmla="*/ 7010400 w 10464800"/>
              <a:gd name="connsiteY113" fmla="*/ 1062182 h 2041261"/>
              <a:gd name="connsiteX114" fmla="*/ 7038109 w 10464800"/>
              <a:gd name="connsiteY114" fmla="*/ 1089891 h 2041261"/>
              <a:gd name="connsiteX115" fmla="*/ 7075055 w 10464800"/>
              <a:gd name="connsiteY115" fmla="*/ 1099127 h 2041261"/>
              <a:gd name="connsiteX116" fmla="*/ 7185891 w 10464800"/>
              <a:gd name="connsiteY116" fmla="*/ 1173018 h 2041261"/>
              <a:gd name="connsiteX117" fmla="*/ 7232073 w 10464800"/>
              <a:gd name="connsiteY117" fmla="*/ 1209964 h 2041261"/>
              <a:gd name="connsiteX118" fmla="*/ 7305964 w 10464800"/>
              <a:gd name="connsiteY118" fmla="*/ 1256145 h 2041261"/>
              <a:gd name="connsiteX119" fmla="*/ 7361382 w 10464800"/>
              <a:gd name="connsiteY119" fmla="*/ 1311564 h 2041261"/>
              <a:gd name="connsiteX120" fmla="*/ 7389091 w 10464800"/>
              <a:gd name="connsiteY120" fmla="*/ 1339273 h 2041261"/>
              <a:gd name="connsiteX121" fmla="*/ 7472218 w 10464800"/>
              <a:gd name="connsiteY121" fmla="*/ 1403927 h 2041261"/>
              <a:gd name="connsiteX122" fmla="*/ 7527637 w 10464800"/>
              <a:gd name="connsiteY122" fmla="*/ 1440873 h 2041261"/>
              <a:gd name="connsiteX123" fmla="*/ 7675418 w 10464800"/>
              <a:gd name="connsiteY123" fmla="*/ 1551709 h 2041261"/>
              <a:gd name="connsiteX124" fmla="*/ 7703128 w 10464800"/>
              <a:gd name="connsiteY124" fmla="*/ 1570182 h 2041261"/>
              <a:gd name="connsiteX125" fmla="*/ 7740073 w 10464800"/>
              <a:gd name="connsiteY125" fmla="*/ 1607127 h 2041261"/>
              <a:gd name="connsiteX126" fmla="*/ 7813964 w 10464800"/>
              <a:gd name="connsiteY126" fmla="*/ 1644073 h 2041261"/>
              <a:gd name="connsiteX127" fmla="*/ 7887855 w 10464800"/>
              <a:gd name="connsiteY127" fmla="*/ 1681018 h 2041261"/>
              <a:gd name="connsiteX128" fmla="*/ 7980218 w 10464800"/>
              <a:gd name="connsiteY128" fmla="*/ 1745673 h 2041261"/>
              <a:gd name="connsiteX129" fmla="*/ 8007928 w 10464800"/>
              <a:gd name="connsiteY129" fmla="*/ 1754909 h 2041261"/>
              <a:gd name="connsiteX130" fmla="*/ 8118764 w 10464800"/>
              <a:gd name="connsiteY130" fmla="*/ 1819564 h 2041261"/>
              <a:gd name="connsiteX131" fmla="*/ 8155709 w 10464800"/>
              <a:gd name="connsiteY131" fmla="*/ 1828800 h 2041261"/>
              <a:gd name="connsiteX132" fmla="*/ 8229600 w 10464800"/>
              <a:gd name="connsiteY132" fmla="*/ 1856509 h 2041261"/>
              <a:gd name="connsiteX133" fmla="*/ 8663709 w 10464800"/>
              <a:gd name="connsiteY133" fmla="*/ 1847273 h 2041261"/>
              <a:gd name="connsiteX134" fmla="*/ 8746837 w 10464800"/>
              <a:gd name="connsiteY134" fmla="*/ 1838036 h 2041261"/>
              <a:gd name="connsiteX135" fmla="*/ 8793018 w 10464800"/>
              <a:gd name="connsiteY135" fmla="*/ 1819564 h 2041261"/>
              <a:gd name="connsiteX136" fmla="*/ 9310255 w 10464800"/>
              <a:gd name="connsiteY136" fmla="*/ 1838036 h 2041261"/>
              <a:gd name="connsiteX137" fmla="*/ 9365673 w 10464800"/>
              <a:gd name="connsiteY137" fmla="*/ 1847273 h 2041261"/>
              <a:gd name="connsiteX138" fmla="*/ 9393382 w 10464800"/>
              <a:gd name="connsiteY138" fmla="*/ 1856509 h 2041261"/>
              <a:gd name="connsiteX139" fmla="*/ 9467273 w 10464800"/>
              <a:gd name="connsiteY139" fmla="*/ 1884218 h 2041261"/>
              <a:gd name="connsiteX140" fmla="*/ 9568873 w 10464800"/>
              <a:gd name="connsiteY140" fmla="*/ 1902691 h 2041261"/>
              <a:gd name="connsiteX141" fmla="*/ 9661237 w 10464800"/>
              <a:gd name="connsiteY141" fmla="*/ 1921164 h 2041261"/>
              <a:gd name="connsiteX142" fmla="*/ 9698182 w 10464800"/>
              <a:gd name="connsiteY142" fmla="*/ 1930400 h 2041261"/>
              <a:gd name="connsiteX143" fmla="*/ 9725891 w 10464800"/>
              <a:gd name="connsiteY143" fmla="*/ 1939636 h 2041261"/>
              <a:gd name="connsiteX144" fmla="*/ 9799782 w 10464800"/>
              <a:gd name="connsiteY144" fmla="*/ 1948873 h 2041261"/>
              <a:gd name="connsiteX145" fmla="*/ 9938328 w 10464800"/>
              <a:gd name="connsiteY145" fmla="*/ 1976582 h 2041261"/>
              <a:gd name="connsiteX146" fmla="*/ 10187709 w 10464800"/>
              <a:gd name="connsiteY146" fmla="*/ 1995055 h 2041261"/>
              <a:gd name="connsiteX147" fmla="*/ 10307782 w 10464800"/>
              <a:gd name="connsiteY147" fmla="*/ 2013527 h 2041261"/>
              <a:gd name="connsiteX148" fmla="*/ 10372437 w 10464800"/>
              <a:gd name="connsiteY148" fmla="*/ 2022764 h 2041261"/>
              <a:gd name="connsiteX149" fmla="*/ 10464800 w 10464800"/>
              <a:gd name="connsiteY149" fmla="*/ 2041236 h 204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10464800" h="2041261">
                <a:moveTo>
                  <a:pt x="0" y="877455"/>
                </a:moveTo>
                <a:cubicBezTo>
                  <a:pt x="15394" y="868218"/>
                  <a:pt x="30125" y="857774"/>
                  <a:pt x="46182" y="849745"/>
                </a:cubicBezTo>
                <a:cubicBezTo>
                  <a:pt x="68260" y="838706"/>
                  <a:pt x="96098" y="830028"/>
                  <a:pt x="120073" y="822036"/>
                </a:cubicBezTo>
                <a:cubicBezTo>
                  <a:pt x="184555" y="757554"/>
                  <a:pt x="113112" y="820735"/>
                  <a:pt x="175491" y="785091"/>
                </a:cubicBezTo>
                <a:cubicBezTo>
                  <a:pt x="188857" y="777454"/>
                  <a:pt x="199071" y="765020"/>
                  <a:pt x="212437" y="757382"/>
                </a:cubicBezTo>
                <a:cubicBezTo>
                  <a:pt x="220890" y="752552"/>
                  <a:pt x="231438" y="752499"/>
                  <a:pt x="240146" y="748145"/>
                </a:cubicBezTo>
                <a:cubicBezTo>
                  <a:pt x="250075" y="743181"/>
                  <a:pt x="258217" y="735180"/>
                  <a:pt x="267855" y="729673"/>
                </a:cubicBezTo>
                <a:cubicBezTo>
                  <a:pt x="279810" y="722842"/>
                  <a:pt x="293124" y="718497"/>
                  <a:pt x="304800" y="711200"/>
                </a:cubicBezTo>
                <a:cubicBezTo>
                  <a:pt x="368704" y="671260"/>
                  <a:pt x="315019" y="692400"/>
                  <a:pt x="369455" y="674255"/>
                </a:cubicBezTo>
                <a:cubicBezTo>
                  <a:pt x="381770" y="665018"/>
                  <a:pt x="392943" y="654021"/>
                  <a:pt x="406400" y="646545"/>
                </a:cubicBezTo>
                <a:cubicBezTo>
                  <a:pt x="420893" y="638493"/>
                  <a:pt x="437058" y="633895"/>
                  <a:pt x="452582" y="628073"/>
                </a:cubicBezTo>
                <a:cubicBezTo>
                  <a:pt x="461698" y="624654"/>
                  <a:pt x="471780" y="623564"/>
                  <a:pt x="480291" y="618836"/>
                </a:cubicBezTo>
                <a:cubicBezTo>
                  <a:pt x="499698" y="608054"/>
                  <a:pt x="517236" y="594206"/>
                  <a:pt x="535709" y="581891"/>
                </a:cubicBezTo>
                <a:cubicBezTo>
                  <a:pt x="544945" y="575733"/>
                  <a:pt x="552887" y="566928"/>
                  <a:pt x="563418" y="563418"/>
                </a:cubicBezTo>
                <a:cubicBezTo>
                  <a:pt x="604728" y="549649"/>
                  <a:pt x="642909" y="537526"/>
                  <a:pt x="683491" y="517236"/>
                </a:cubicBezTo>
                <a:cubicBezTo>
                  <a:pt x="731791" y="493087"/>
                  <a:pt x="707079" y="502104"/>
                  <a:pt x="757382" y="489527"/>
                </a:cubicBezTo>
                <a:cubicBezTo>
                  <a:pt x="769697" y="480291"/>
                  <a:pt x="780559" y="468702"/>
                  <a:pt x="794328" y="461818"/>
                </a:cubicBezTo>
                <a:cubicBezTo>
                  <a:pt x="805682" y="456141"/>
                  <a:pt x="819067" y="456069"/>
                  <a:pt x="831273" y="452582"/>
                </a:cubicBezTo>
                <a:cubicBezTo>
                  <a:pt x="840634" y="449907"/>
                  <a:pt x="849866" y="446764"/>
                  <a:pt x="858982" y="443345"/>
                </a:cubicBezTo>
                <a:cubicBezTo>
                  <a:pt x="906164" y="425652"/>
                  <a:pt x="900121" y="427395"/>
                  <a:pt x="942109" y="406400"/>
                </a:cubicBezTo>
                <a:cubicBezTo>
                  <a:pt x="1065261" y="409479"/>
                  <a:pt x="1188507" y="409912"/>
                  <a:pt x="1311564" y="415636"/>
                </a:cubicBezTo>
                <a:cubicBezTo>
                  <a:pt x="1321290" y="416088"/>
                  <a:pt x="1329566" y="424126"/>
                  <a:pt x="1339273" y="424873"/>
                </a:cubicBezTo>
                <a:cubicBezTo>
                  <a:pt x="1409943" y="430309"/>
                  <a:pt x="1480897" y="431030"/>
                  <a:pt x="1551709" y="434109"/>
                </a:cubicBezTo>
                <a:cubicBezTo>
                  <a:pt x="1645234" y="449696"/>
                  <a:pt x="1637752" y="452604"/>
                  <a:pt x="1773382" y="434109"/>
                </a:cubicBezTo>
                <a:cubicBezTo>
                  <a:pt x="1787025" y="432249"/>
                  <a:pt x="1797672" y="421060"/>
                  <a:pt x="1810328" y="415636"/>
                </a:cubicBezTo>
                <a:cubicBezTo>
                  <a:pt x="1819277" y="411801"/>
                  <a:pt x="1828801" y="409479"/>
                  <a:pt x="1838037" y="406400"/>
                </a:cubicBezTo>
                <a:cubicBezTo>
                  <a:pt x="1930914" y="336742"/>
                  <a:pt x="1825504" y="418521"/>
                  <a:pt x="1902691" y="350982"/>
                </a:cubicBezTo>
                <a:cubicBezTo>
                  <a:pt x="1917527" y="338000"/>
                  <a:pt x="1934037" y="327018"/>
                  <a:pt x="1948873" y="314036"/>
                </a:cubicBezTo>
                <a:cubicBezTo>
                  <a:pt x="1958703" y="305434"/>
                  <a:pt x="1966271" y="294346"/>
                  <a:pt x="1976582" y="286327"/>
                </a:cubicBezTo>
                <a:cubicBezTo>
                  <a:pt x="1994107" y="272697"/>
                  <a:pt x="2032000" y="249382"/>
                  <a:pt x="2032000" y="249382"/>
                </a:cubicBezTo>
                <a:cubicBezTo>
                  <a:pt x="2038158" y="240146"/>
                  <a:pt x="2042624" y="229522"/>
                  <a:pt x="2050473" y="221673"/>
                </a:cubicBezTo>
                <a:cubicBezTo>
                  <a:pt x="2058322" y="213824"/>
                  <a:pt x="2069149" y="209652"/>
                  <a:pt x="2078182" y="203200"/>
                </a:cubicBezTo>
                <a:cubicBezTo>
                  <a:pt x="2090709" y="194252"/>
                  <a:pt x="2103543" y="185628"/>
                  <a:pt x="2115128" y="175491"/>
                </a:cubicBezTo>
                <a:cubicBezTo>
                  <a:pt x="2128235" y="164022"/>
                  <a:pt x="2138325" y="149238"/>
                  <a:pt x="2152073" y="138545"/>
                </a:cubicBezTo>
                <a:cubicBezTo>
                  <a:pt x="2172949" y="122308"/>
                  <a:pt x="2210661" y="104633"/>
                  <a:pt x="2235200" y="92364"/>
                </a:cubicBezTo>
                <a:cubicBezTo>
                  <a:pt x="2244436" y="80049"/>
                  <a:pt x="2252024" y="66303"/>
                  <a:pt x="2262909" y="55418"/>
                </a:cubicBezTo>
                <a:cubicBezTo>
                  <a:pt x="2270758" y="47569"/>
                  <a:pt x="2280689" y="41909"/>
                  <a:pt x="2290618" y="36945"/>
                </a:cubicBezTo>
                <a:cubicBezTo>
                  <a:pt x="2321564" y="21472"/>
                  <a:pt x="2375122" y="21399"/>
                  <a:pt x="2401455" y="18473"/>
                </a:cubicBezTo>
                <a:cubicBezTo>
                  <a:pt x="2413770" y="15394"/>
                  <a:pt x="2426194" y="12723"/>
                  <a:pt x="2438400" y="9236"/>
                </a:cubicBezTo>
                <a:cubicBezTo>
                  <a:pt x="2447761" y="6561"/>
                  <a:pt x="2456373" y="0"/>
                  <a:pt x="2466109" y="0"/>
                </a:cubicBezTo>
                <a:cubicBezTo>
                  <a:pt x="2500115" y="0"/>
                  <a:pt x="2533842" y="6157"/>
                  <a:pt x="2567709" y="9236"/>
                </a:cubicBezTo>
                <a:cubicBezTo>
                  <a:pt x="2580024" y="18472"/>
                  <a:pt x="2593770" y="26060"/>
                  <a:pt x="2604655" y="36945"/>
                </a:cubicBezTo>
                <a:cubicBezTo>
                  <a:pt x="2612505" y="44795"/>
                  <a:pt x="2616676" y="55622"/>
                  <a:pt x="2623128" y="64655"/>
                </a:cubicBezTo>
                <a:cubicBezTo>
                  <a:pt x="2646072" y="96777"/>
                  <a:pt x="2655604" y="101997"/>
                  <a:pt x="2669309" y="138545"/>
                </a:cubicBezTo>
                <a:cubicBezTo>
                  <a:pt x="2675713" y="155624"/>
                  <a:pt x="2684268" y="206447"/>
                  <a:pt x="2687782" y="221673"/>
                </a:cubicBezTo>
                <a:cubicBezTo>
                  <a:pt x="2693491" y="246411"/>
                  <a:pt x="2692172" y="274440"/>
                  <a:pt x="2706255" y="295564"/>
                </a:cubicBezTo>
                <a:cubicBezTo>
                  <a:pt x="2712292" y="304619"/>
                  <a:pt x="2757231" y="374249"/>
                  <a:pt x="2770909" y="387927"/>
                </a:cubicBezTo>
                <a:cubicBezTo>
                  <a:pt x="2788815" y="405833"/>
                  <a:pt x="2803790" y="408124"/>
                  <a:pt x="2826328" y="415636"/>
                </a:cubicBezTo>
                <a:cubicBezTo>
                  <a:pt x="2835564" y="421794"/>
                  <a:pt x="2844108" y="429145"/>
                  <a:pt x="2854037" y="434109"/>
                </a:cubicBezTo>
                <a:cubicBezTo>
                  <a:pt x="2875146" y="444664"/>
                  <a:pt x="2906856" y="447314"/>
                  <a:pt x="2927928" y="452582"/>
                </a:cubicBezTo>
                <a:cubicBezTo>
                  <a:pt x="2980667" y="465767"/>
                  <a:pt x="2929258" y="459541"/>
                  <a:pt x="2992582" y="471055"/>
                </a:cubicBezTo>
                <a:cubicBezTo>
                  <a:pt x="3014001" y="474949"/>
                  <a:pt x="3035685" y="477212"/>
                  <a:pt x="3057237" y="480291"/>
                </a:cubicBezTo>
                <a:cubicBezTo>
                  <a:pt x="3094182" y="474133"/>
                  <a:pt x="3131510" y="469943"/>
                  <a:pt x="3168073" y="461818"/>
                </a:cubicBezTo>
                <a:cubicBezTo>
                  <a:pt x="3187081" y="457594"/>
                  <a:pt x="3204284" y="446546"/>
                  <a:pt x="3223491" y="443345"/>
                </a:cubicBezTo>
                <a:lnTo>
                  <a:pt x="3278909" y="434109"/>
                </a:lnTo>
                <a:cubicBezTo>
                  <a:pt x="3288145" y="427951"/>
                  <a:pt x="3296689" y="420600"/>
                  <a:pt x="3306618" y="415636"/>
                </a:cubicBezTo>
                <a:cubicBezTo>
                  <a:pt x="3315326" y="411282"/>
                  <a:pt x="3326725" y="412482"/>
                  <a:pt x="3334328" y="406400"/>
                </a:cubicBezTo>
                <a:cubicBezTo>
                  <a:pt x="3358128" y="387360"/>
                  <a:pt x="3373622" y="358651"/>
                  <a:pt x="3398982" y="341745"/>
                </a:cubicBezTo>
                <a:cubicBezTo>
                  <a:pt x="3408218" y="335588"/>
                  <a:pt x="3418394" y="330648"/>
                  <a:pt x="3426691" y="323273"/>
                </a:cubicBezTo>
                <a:cubicBezTo>
                  <a:pt x="3446217" y="305917"/>
                  <a:pt x="3467618" y="289592"/>
                  <a:pt x="3482109" y="267855"/>
                </a:cubicBezTo>
                <a:cubicBezTo>
                  <a:pt x="3488267" y="258618"/>
                  <a:pt x="3492732" y="247995"/>
                  <a:pt x="3500582" y="240145"/>
                </a:cubicBezTo>
                <a:cubicBezTo>
                  <a:pt x="3508431" y="232296"/>
                  <a:pt x="3519055" y="227830"/>
                  <a:pt x="3528291" y="221673"/>
                </a:cubicBezTo>
                <a:cubicBezTo>
                  <a:pt x="3545263" y="170760"/>
                  <a:pt x="3526659" y="212801"/>
                  <a:pt x="3574473" y="157018"/>
                </a:cubicBezTo>
                <a:cubicBezTo>
                  <a:pt x="3581697" y="148590"/>
                  <a:pt x="3584418" y="136416"/>
                  <a:pt x="3592946" y="129309"/>
                </a:cubicBezTo>
                <a:cubicBezTo>
                  <a:pt x="3603523" y="120494"/>
                  <a:pt x="3617936" y="117667"/>
                  <a:pt x="3629891" y="110836"/>
                </a:cubicBezTo>
                <a:cubicBezTo>
                  <a:pt x="3639529" y="105329"/>
                  <a:pt x="3649072" y="99470"/>
                  <a:pt x="3657600" y="92364"/>
                </a:cubicBezTo>
                <a:cubicBezTo>
                  <a:pt x="3667635" y="84002"/>
                  <a:pt x="3674289" y="71668"/>
                  <a:pt x="3685309" y="64655"/>
                </a:cubicBezTo>
                <a:cubicBezTo>
                  <a:pt x="3730741" y="35743"/>
                  <a:pt x="3746216" y="32037"/>
                  <a:pt x="3786909" y="18473"/>
                </a:cubicBezTo>
                <a:cubicBezTo>
                  <a:pt x="3870036" y="21552"/>
                  <a:pt x="3953943" y="15945"/>
                  <a:pt x="4036291" y="27709"/>
                </a:cubicBezTo>
                <a:cubicBezTo>
                  <a:pt x="4063552" y="31603"/>
                  <a:pt x="4085552" y="52340"/>
                  <a:pt x="4110182" y="64655"/>
                </a:cubicBezTo>
                <a:cubicBezTo>
                  <a:pt x="4122497" y="70813"/>
                  <a:pt x="4133547" y="80863"/>
                  <a:pt x="4147128" y="83127"/>
                </a:cubicBezTo>
                <a:cubicBezTo>
                  <a:pt x="4276055" y="104616"/>
                  <a:pt x="4143039" y="80932"/>
                  <a:pt x="4239491" y="101600"/>
                </a:cubicBezTo>
                <a:cubicBezTo>
                  <a:pt x="4270192" y="108179"/>
                  <a:pt x="4301395" y="112458"/>
                  <a:pt x="4331855" y="120073"/>
                </a:cubicBezTo>
                <a:cubicBezTo>
                  <a:pt x="4344170" y="123152"/>
                  <a:pt x="4356408" y="126555"/>
                  <a:pt x="4368800" y="129309"/>
                </a:cubicBezTo>
                <a:cubicBezTo>
                  <a:pt x="4390770" y="134191"/>
                  <a:pt x="4429396" y="140271"/>
                  <a:pt x="4451928" y="147782"/>
                </a:cubicBezTo>
                <a:cubicBezTo>
                  <a:pt x="4467657" y="153025"/>
                  <a:pt x="4482229" y="161491"/>
                  <a:pt x="4498109" y="166255"/>
                </a:cubicBezTo>
                <a:cubicBezTo>
                  <a:pt x="4513146" y="170766"/>
                  <a:pt x="4528966" y="172086"/>
                  <a:pt x="4544291" y="175491"/>
                </a:cubicBezTo>
                <a:cubicBezTo>
                  <a:pt x="4556683" y="178245"/>
                  <a:pt x="4568922" y="181648"/>
                  <a:pt x="4581237" y="184727"/>
                </a:cubicBezTo>
                <a:cubicBezTo>
                  <a:pt x="4593552" y="190885"/>
                  <a:pt x="4606228" y="196369"/>
                  <a:pt x="4618182" y="203200"/>
                </a:cubicBezTo>
                <a:cubicBezTo>
                  <a:pt x="4627820" y="208708"/>
                  <a:pt x="4635497" y="217775"/>
                  <a:pt x="4645891" y="221673"/>
                </a:cubicBezTo>
                <a:cubicBezTo>
                  <a:pt x="4660590" y="227185"/>
                  <a:pt x="4676679" y="227830"/>
                  <a:pt x="4692073" y="230909"/>
                </a:cubicBezTo>
                <a:cubicBezTo>
                  <a:pt x="4707467" y="237067"/>
                  <a:pt x="4723104" y="242648"/>
                  <a:pt x="4738255" y="249382"/>
                </a:cubicBezTo>
                <a:cubicBezTo>
                  <a:pt x="4750837" y="254974"/>
                  <a:pt x="4762308" y="263021"/>
                  <a:pt x="4775200" y="267855"/>
                </a:cubicBezTo>
                <a:cubicBezTo>
                  <a:pt x="4787086" y="272312"/>
                  <a:pt x="4799831" y="274012"/>
                  <a:pt x="4812146" y="277091"/>
                </a:cubicBezTo>
                <a:cubicBezTo>
                  <a:pt x="4824461" y="283249"/>
                  <a:pt x="4836436" y="290140"/>
                  <a:pt x="4849091" y="295564"/>
                </a:cubicBezTo>
                <a:cubicBezTo>
                  <a:pt x="4858040" y="299399"/>
                  <a:pt x="4868347" y="299970"/>
                  <a:pt x="4876800" y="304800"/>
                </a:cubicBezTo>
                <a:cubicBezTo>
                  <a:pt x="4890166" y="312437"/>
                  <a:pt x="4899679" y="326257"/>
                  <a:pt x="4913746" y="332509"/>
                </a:cubicBezTo>
                <a:cubicBezTo>
                  <a:pt x="4928092" y="338885"/>
                  <a:pt x="4944698" y="337937"/>
                  <a:pt x="4959928" y="341745"/>
                </a:cubicBezTo>
                <a:cubicBezTo>
                  <a:pt x="4969373" y="344106"/>
                  <a:pt x="4978276" y="348307"/>
                  <a:pt x="4987637" y="350982"/>
                </a:cubicBezTo>
                <a:cubicBezTo>
                  <a:pt x="4999843" y="354469"/>
                  <a:pt x="5012267" y="357139"/>
                  <a:pt x="5024582" y="360218"/>
                </a:cubicBezTo>
                <a:cubicBezTo>
                  <a:pt x="5049860" y="379176"/>
                  <a:pt x="5068047" y="396258"/>
                  <a:pt x="5098473" y="406400"/>
                </a:cubicBezTo>
                <a:cubicBezTo>
                  <a:pt x="5113366" y="411364"/>
                  <a:pt x="5129261" y="412557"/>
                  <a:pt x="5144655" y="415636"/>
                </a:cubicBezTo>
                <a:cubicBezTo>
                  <a:pt x="5222369" y="467446"/>
                  <a:pt x="5103342" y="393568"/>
                  <a:pt x="5227782" y="443345"/>
                </a:cubicBezTo>
                <a:cubicBezTo>
                  <a:pt x="5242075" y="449062"/>
                  <a:pt x="5250959" y="464170"/>
                  <a:pt x="5264728" y="471055"/>
                </a:cubicBezTo>
                <a:cubicBezTo>
                  <a:pt x="5282144" y="479763"/>
                  <a:pt x="5301846" y="482873"/>
                  <a:pt x="5320146" y="489527"/>
                </a:cubicBezTo>
                <a:cubicBezTo>
                  <a:pt x="5335728" y="495193"/>
                  <a:pt x="5350599" y="502757"/>
                  <a:pt x="5366328" y="508000"/>
                </a:cubicBezTo>
                <a:cubicBezTo>
                  <a:pt x="5378371" y="512014"/>
                  <a:pt x="5391230" y="513222"/>
                  <a:pt x="5403273" y="517236"/>
                </a:cubicBezTo>
                <a:cubicBezTo>
                  <a:pt x="5494410" y="547615"/>
                  <a:pt x="5404432" y="526705"/>
                  <a:pt x="5495637" y="544945"/>
                </a:cubicBezTo>
                <a:cubicBezTo>
                  <a:pt x="5541819" y="541866"/>
                  <a:pt x="5587898" y="535709"/>
                  <a:pt x="5634182" y="535709"/>
                </a:cubicBezTo>
                <a:cubicBezTo>
                  <a:pt x="6053750" y="535709"/>
                  <a:pt x="5934207" y="482519"/>
                  <a:pt x="6096000" y="563418"/>
                </a:cubicBezTo>
                <a:cubicBezTo>
                  <a:pt x="6139535" y="628720"/>
                  <a:pt x="6082679" y="550097"/>
                  <a:pt x="6151418" y="618836"/>
                </a:cubicBezTo>
                <a:cubicBezTo>
                  <a:pt x="6159267" y="626685"/>
                  <a:pt x="6163362" y="637567"/>
                  <a:pt x="6169891" y="646545"/>
                </a:cubicBezTo>
                <a:cubicBezTo>
                  <a:pt x="6188000" y="671444"/>
                  <a:pt x="6208231" y="694819"/>
                  <a:pt x="6225309" y="720436"/>
                </a:cubicBezTo>
                <a:cubicBezTo>
                  <a:pt x="6231467" y="729672"/>
                  <a:pt x="6234546" y="741987"/>
                  <a:pt x="6243782" y="748145"/>
                </a:cubicBezTo>
                <a:cubicBezTo>
                  <a:pt x="6254344" y="755187"/>
                  <a:pt x="6268413" y="754303"/>
                  <a:pt x="6280728" y="757382"/>
                </a:cubicBezTo>
                <a:cubicBezTo>
                  <a:pt x="6283807" y="766618"/>
                  <a:pt x="6283731" y="777612"/>
                  <a:pt x="6289964" y="785091"/>
                </a:cubicBezTo>
                <a:cubicBezTo>
                  <a:pt x="6299370" y="796378"/>
                  <a:pt x="6340364" y="820906"/>
                  <a:pt x="6354618" y="831273"/>
                </a:cubicBezTo>
                <a:cubicBezTo>
                  <a:pt x="6497405" y="935118"/>
                  <a:pt x="6375086" y="854959"/>
                  <a:pt x="6465455" y="905164"/>
                </a:cubicBezTo>
                <a:cubicBezTo>
                  <a:pt x="6526947" y="939326"/>
                  <a:pt x="6493959" y="928124"/>
                  <a:pt x="6557818" y="951345"/>
                </a:cubicBezTo>
                <a:cubicBezTo>
                  <a:pt x="6576118" y="957999"/>
                  <a:pt x="6593861" y="967880"/>
                  <a:pt x="6613237" y="969818"/>
                </a:cubicBezTo>
                <a:cubicBezTo>
                  <a:pt x="6678887" y="976384"/>
                  <a:pt x="6709007" y="978083"/>
                  <a:pt x="6770255" y="988291"/>
                </a:cubicBezTo>
                <a:cubicBezTo>
                  <a:pt x="6799566" y="993176"/>
                  <a:pt x="6868752" y="1008808"/>
                  <a:pt x="6890328" y="1016000"/>
                </a:cubicBezTo>
                <a:cubicBezTo>
                  <a:pt x="6957789" y="1038487"/>
                  <a:pt x="6926855" y="1029750"/>
                  <a:pt x="6982691" y="1043709"/>
                </a:cubicBezTo>
                <a:cubicBezTo>
                  <a:pt x="6991927" y="1049867"/>
                  <a:pt x="7001872" y="1055075"/>
                  <a:pt x="7010400" y="1062182"/>
                </a:cubicBezTo>
                <a:cubicBezTo>
                  <a:pt x="7020435" y="1070544"/>
                  <a:pt x="7026768" y="1083410"/>
                  <a:pt x="7038109" y="1089891"/>
                </a:cubicBezTo>
                <a:cubicBezTo>
                  <a:pt x="7049131" y="1096189"/>
                  <a:pt x="7062740" y="1096048"/>
                  <a:pt x="7075055" y="1099127"/>
                </a:cubicBezTo>
                <a:cubicBezTo>
                  <a:pt x="7165867" y="1169759"/>
                  <a:pt x="7124880" y="1152682"/>
                  <a:pt x="7185891" y="1173018"/>
                </a:cubicBezTo>
                <a:cubicBezTo>
                  <a:pt x="7201285" y="1185333"/>
                  <a:pt x="7215670" y="1199029"/>
                  <a:pt x="7232073" y="1209964"/>
                </a:cubicBezTo>
                <a:cubicBezTo>
                  <a:pt x="7291434" y="1249538"/>
                  <a:pt x="7248335" y="1204278"/>
                  <a:pt x="7305964" y="1256145"/>
                </a:cubicBezTo>
                <a:cubicBezTo>
                  <a:pt x="7325382" y="1273621"/>
                  <a:pt x="7342909" y="1293091"/>
                  <a:pt x="7361382" y="1311564"/>
                </a:cubicBezTo>
                <a:cubicBezTo>
                  <a:pt x="7370618" y="1320800"/>
                  <a:pt x="7378780" y="1331254"/>
                  <a:pt x="7389091" y="1339273"/>
                </a:cubicBezTo>
                <a:cubicBezTo>
                  <a:pt x="7416800" y="1360824"/>
                  <a:pt x="7443010" y="1384455"/>
                  <a:pt x="7472218" y="1403927"/>
                </a:cubicBezTo>
                <a:cubicBezTo>
                  <a:pt x="7490691" y="1416242"/>
                  <a:pt x="7510300" y="1427004"/>
                  <a:pt x="7527637" y="1440873"/>
                </a:cubicBezTo>
                <a:cubicBezTo>
                  <a:pt x="7637334" y="1528631"/>
                  <a:pt x="7587196" y="1492895"/>
                  <a:pt x="7675418" y="1551709"/>
                </a:cubicBezTo>
                <a:cubicBezTo>
                  <a:pt x="7684655" y="1557867"/>
                  <a:pt x="7695278" y="1562332"/>
                  <a:pt x="7703128" y="1570182"/>
                </a:cubicBezTo>
                <a:cubicBezTo>
                  <a:pt x="7715443" y="1582497"/>
                  <a:pt x="7725582" y="1597466"/>
                  <a:pt x="7740073" y="1607127"/>
                </a:cubicBezTo>
                <a:cubicBezTo>
                  <a:pt x="7762986" y="1622402"/>
                  <a:pt x="7791934" y="1627550"/>
                  <a:pt x="7813964" y="1644073"/>
                </a:cubicBezTo>
                <a:cubicBezTo>
                  <a:pt x="7861064" y="1679399"/>
                  <a:pt x="7835975" y="1668049"/>
                  <a:pt x="7887855" y="1681018"/>
                </a:cubicBezTo>
                <a:cubicBezTo>
                  <a:pt x="7904715" y="1693663"/>
                  <a:pt x="7966575" y="1741126"/>
                  <a:pt x="7980218" y="1745673"/>
                </a:cubicBezTo>
                <a:lnTo>
                  <a:pt x="8007928" y="1754909"/>
                </a:lnTo>
                <a:cubicBezTo>
                  <a:pt x="8042401" y="1780764"/>
                  <a:pt x="8074935" y="1808607"/>
                  <a:pt x="8118764" y="1819564"/>
                </a:cubicBezTo>
                <a:cubicBezTo>
                  <a:pt x="8131079" y="1822643"/>
                  <a:pt x="8143503" y="1825313"/>
                  <a:pt x="8155709" y="1828800"/>
                </a:cubicBezTo>
                <a:cubicBezTo>
                  <a:pt x="8181051" y="1836040"/>
                  <a:pt x="8205195" y="1846747"/>
                  <a:pt x="8229600" y="1856509"/>
                </a:cubicBezTo>
                <a:lnTo>
                  <a:pt x="8663709" y="1847273"/>
                </a:lnTo>
                <a:cubicBezTo>
                  <a:pt x="8691571" y="1846278"/>
                  <a:pt x="8719576" y="1843878"/>
                  <a:pt x="8746837" y="1838036"/>
                </a:cubicBezTo>
                <a:cubicBezTo>
                  <a:pt x="8763048" y="1834562"/>
                  <a:pt x="8777624" y="1825721"/>
                  <a:pt x="8793018" y="1819564"/>
                </a:cubicBezTo>
                <a:cubicBezTo>
                  <a:pt x="9021259" y="1824420"/>
                  <a:pt x="9128301" y="1813775"/>
                  <a:pt x="9310255" y="1838036"/>
                </a:cubicBezTo>
                <a:cubicBezTo>
                  <a:pt x="9328818" y="1840511"/>
                  <a:pt x="9347391" y="1843210"/>
                  <a:pt x="9365673" y="1847273"/>
                </a:cubicBezTo>
                <a:cubicBezTo>
                  <a:pt x="9375177" y="1849385"/>
                  <a:pt x="9384266" y="1853091"/>
                  <a:pt x="9393382" y="1856509"/>
                </a:cubicBezTo>
                <a:cubicBezTo>
                  <a:pt x="9410343" y="1862869"/>
                  <a:pt x="9446302" y="1878975"/>
                  <a:pt x="9467273" y="1884218"/>
                </a:cubicBezTo>
                <a:cubicBezTo>
                  <a:pt x="9500011" y="1892403"/>
                  <a:pt x="9535913" y="1896511"/>
                  <a:pt x="9568873" y="1902691"/>
                </a:cubicBezTo>
                <a:cubicBezTo>
                  <a:pt x="9599733" y="1908477"/>
                  <a:pt x="9630777" y="1913549"/>
                  <a:pt x="9661237" y="1921164"/>
                </a:cubicBezTo>
                <a:cubicBezTo>
                  <a:pt x="9673552" y="1924243"/>
                  <a:pt x="9685976" y="1926913"/>
                  <a:pt x="9698182" y="1930400"/>
                </a:cubicBezTo>
                <a:cubicBezTo>
                  <a:pt x="9707543" y="1933075"/>
                  <a:pt x="9716312" y="1937894"/>
                  <a:pt x="9725891" y="1939636"/>
                </a:cubicBezTo>
                <a:cubicBezTo>
                  <a:pt x="9750313" y="1944076"/>
                  <a:pt x="9775152" y="1945794"/>
                  <a:pt x="9799782" y="1948873"/>
                </a:cubicBezTo>
                <a:cubicBezTo>
                  <a:pt x="9881649" y="1976161"/>
                  <a:pt x="9835847" y="1965195"/>
                  <a:pt x="9938328" y="1976582"/>
                </a:cubicBezTo>
                <a:cubicBezTo>
                  <a:pt x="10038540" y="2009985"/>
                  <a:pt x="9938510" y="1979480"/>
                  <a:pt x="10187709" y="1995055"/>
                </a:cubicBezTo>
                <a:cubicBezTo>
                  <a:pt x="10259172" y="1999522"/>
                  <a:pt x="10248647" y="2003671"/>
                  <a:pt x="10307782" y="2013527"/>
                </a:cubicBezTo>
                <a:cubicBezTo>
                  <a:pt x="10329256" y="2017106"/>
                  <a:pt x="10351089" y="2018494"/>
                  <a:pt x="10372437" y="2022764"/>
                </a:cubicBezTo>
                <a:cubicBezTo>
                  <a:pt x="10472264" y="2042729"/>
                  <a:pt x="10416098" y="2041236"/>
                  <a:pt x="10464800" y="2041236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 de texto 17">
            <a:extLst>
              <a:ext uri="{FF2B5EF4-FFF2-40B4-BE49-F238E27FC236}">
                <a16:creationId xmlns:a16="http://schemas.microsoft.com/office/drawing/2014/main" id="{D5BB17A2-397F-3C83-95A6-CEAA0EC97177}"/>
              </a:ext>
            </a:extLst>
          </p:cNvPr>
          <p:cNvSpPr txBox="1"/>
          <p:nvPr/>
        </p:nvSpPr>
        <p:spPr>
          <a:xfrm>
            <a:off x="9851492" y="1921164"/>
            <a:ext cx="779563" cy="517236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1200"/>
              </a:spcAft>
            </a:pPr>
            <a:r>
              <a:rPr lang="es-MX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Vía </a:t>
            </a:r>
            <a:r>
              <a:rPr lang="es-MX" sz="9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Medellín </a:t>
            </a:r>
            <a:r>
              <a:rPr lang="es-MX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Bogotá</a:t>
            </a:r>
            <a:endParaRPr lang="es-CO" sz="9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C479124B-5FA3-0429-B200-231C867F3580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9873673" y="2438400"/>
            <a:ext cx="367601" cy="649219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lipse 2">
            <a:extLst>
              <a:ext uri="{FF2B5EF4-FFF2-40B4-BE49-F238E27FC236}">
                <a16:creationId xmlns:a16="http://schemas.microsoft.com/office/drawing/2014/main" id="{065C6401-B0B8-D8C1-F12D-DE9D66CD3853}"/>
              </a:ext>
            </a:extLst>
          </p:cNvPr>
          <p:cNvSpPr/>
          <p:nvPr/>
        </p:nvSpPr>
        <p:spPr>
          <a:xfrm rot="21353782">
            <a:off x="736602" y="4941536"/>
            <a:ext cx="10847261" cy="1868377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82938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7D6F5B92-76A2-1684-3146-A3765ACCB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4953" y="685657"/>
            <a:ext cx="10458291" cy="597117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B7FF8BD-C58D-784E-440B-1132CD2E128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82254" y="29326"/>
            <a:ext cx="10515600" cy="637309"/>
          </a:xfrm>
        </p:spPr>
        <p:txBody>
          <a:bodyPr>
            <a:normAutofit/>
          </a:bodyPr>
          <a:lstStyle/>
          <a:p>
            <a:pPr algn="ctr"/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MARGEN DERECHA CAPTACIÓN DEL PROYECTO </a:t>
            </a:r>
            <a:r>
              <a:rPr lang="es-MX" sz="28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lang="es-CO" sz="2800" b="1" dirty="0">
              <a:highlight>
                <a:srgbClr val="C0C0C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rma libre: forma 4">
            <a:extLst>
              <a:ext uri="{FF2B5EF4-FFF2-40B4-BE49-F238E27FC236}">
                <a16:creationId xmlns:a16="http://schemas.microsoft.com/office/drawing/2014/main" id="{57FF1E79-3393-0209-F4D5-9EEF6795AE0A}"/>
              </a:ext>
            </a:extLst>
          </p:cNvPr>
          <p:cNvSpPr/>
          <p:nvPr/>
        </p:nvSpPr>
        <p:spPr>
          <a:xfrm>
            <a:off x="895927" y="1320800"/>
            <a:ext cx="10464800" cy="2041261"/>
          </a:xfrm>
          <a:custGeom>
            <a:avLst/>
            <a:gdLst>
              <a:gd name="connsiteX0" fmla="*/ 0 w 10464800"/>
              <a:gd name="connsiteY0" fmla="*/ 877455 h 2041261"/>
              <a:gd name="connsiteX1" fmla="*/ 46182 w 10464800"/>
              <a:gd name="connsiteY1" fmla="*/ 849745 h 2041261"/>
              <a:gd name="connsiteX2" fmla="*/ 120073 w 10464800"/>
              <a:gd name="connsiteY2" fmla="*/ 822036 h 2041261"/>
              <a:gd name="connsiteX3" fmla="*/ 175491 w 10464800"/>
              <a:gd name="connsiteY3" fmla="*/ 785091 h 2041261"/>
              <a:gd name="connsiteX4" fmla="*/ 212437 w 10464800"/>
              <a:gd name="connsiteY4" fmla="*/ 757382 h 2041261"/>
              <a:gd name="connsiteX5" fmla="*/ 240146 w 10464800"/>
              <a:gd name="connsiteY5" fmla="*/ 748145 h 2041261"/>
              <a:gd name="connsiteX6" fmla="*/ 267855 w 10464800"/>
              <a:gd name="connsiteY6" fmla="*/ 729673 h 2041261"/>
              <a:gd name="connsiteX7" fmla="*/ 304800 w 10464800"/>
              <a:gd name="connsiteY7" fmla="*/ 711200 h 2041261"/>
              <a:gd name="connsiteX8" fmla="*/ 369455 w 10464800"/>
              <a:gd name="connsiteY8" fmla="*/ 674255 h 2041261"/>
              <a:gd name="connsiteX9" fmla="*/ 406400 w 10464800"/>
              <a:gd name="connsiteY9" fmla="*/ 646545 h 2041261"/>
              <a:gd name="connsiteX10" fmla="*/ 452582 w 10464800"/>
              <a:gd name="connsiteY10" fmla="*/ 628073 h 2041261"/>
              <a:gd name="connsiteX11" fmla="*/ 480291 w 10464800"/>
              <a:gd name="connsiteY11" fmla="*/ 618836 h 2041261"/>
              <a:gd name="connsiteX12" fmla="*/ 535709 w 10464800"/>
              <a:gd name="connsiteY12" fmla="*/ 581891 h 2041261"/>
              <a:gd name="connsiteX13" fmla="*/ 563418 w 10464800"/>
              <a:gd name="connsiteY13" fmla="*/ 563418 h 2041261"/>
              <a:gd name="connsiteX14" fmla="*/ 683491 w 10464800"/>
              <a:gd name="connsiteY14" fmla="*/ 517236 h 2041261"/>
              <a:gd name="connsiteX15" fmla="*/ 757382 w 10464800"/>
              <a:gd name="connsiteY15" fmla="*/ 489527 h 2041261"/>
              <a:gd name="connsiteX16" fmla="*/ 794328 w 10464800"/>
              <a:gd name="connsiteY16" fmla="*/ 461818 h 2041261"/>
              <a:gd name="connsiteX17" fmla="*/ 831273 w 10464800"/>
              <a:gd name="connsiteY17" fmla="*/ 452582 h 2041261"/>
              <a:gd name="connsiteX18" fmla="*/ 858982 w 10464800"/>
              <a:gd name="connsiteY18" fmla="*/ 443345 h 2041261"/>
              <a:gd name="connsiteX19" fmla="*/ 942109 w 10464800"/>
              <a:gd name="connsiteY19" fmla="*/ 406400 h 2041261"/>
              <a:gd name="connsiteX20" fmla="*/ 1311564 w 10464800"/>
              <a:gd name="connsiteY20" fmla="*/ 415636 h 2041261"/>
              <a:gd name="connsiteX21" fmla="*/ 1339273 w 10464800"/>
              <a:gd name="connsiteY21" fmla="*/ 424873 h 2041261"/>
              <a:gd name="connsiteX22" fmla="*/ 1551709 w 10464800"/>
              <a:gd name="connsiteY22" fmla="*/ 434109 h 2041261"/>
              <a:gd name="connsiteX23" fmla="*/ 1773382 w 10464800"/>
              <a:gd name="connsiteY23" fmla="*/ 434109 h 2041261"/>
              <a:gd name="connsiteX24" fmla="*/ 1810328 w 10464800"/>
              <a:gd name="connsiteY24" fmla="*/ 415636 h 2041261"/>
              <a:gd name="connsiteX25" fmla="*/ 1838037 w 10464800"/>
              <a:gd name="connsiteY25" fmla="*/ 406400 h 2041261"/>
              <a:gd name="connsiteX26" fmla="*/ 1902691 w 10464800"/>
              <a:gd name="connsiteY26" fmla="*/ 350982 h 2041261"/>
              <a:gd name="connsiteX27" fmla="*/ 1948873 w 10464800"/>
              <a:gd name="connsiteY27" fmla="*/ 314036 h 2041261"/>
              <a:gd name="connsiteX28" fmla="*/ 1976582 w 10464800"/>
              <a:gd name="connsiteY28" fmla="*/ 286327 h 2041261"/>
              <a:gd name="connsiteX29" fmla="*/ 2032000 w 10464800"/>
              <a:gd name="connsiteY29" fmla="*/ 249382 h 2041261"/>
              <a:gd name="connsiteX30" fmla="*/ 2050473 w 10464800"/>
              <a:gd name="connsiteY30" fmla="*/ 221673 h 2041261"/>
              <a:gd name="connsiteX31" fmla="*/ 2078182 w 10464800"/>
              <a:gd name="connsiteY31" fmla="*/ 203200 h 2041261"/>
              <a:gd name="connsiteX32" fmla="*/ 2115128 w 10464800"/>
              <a:gd name="connsiteY32" fmla="*/ 175491 h 2041261"/>
              <a:gd name="connsiteX33" fmla="*/ 2152073 w 10464800"/>
              <a:gd name="connsiteY33" fmla="*/ 138545 h 2041261"/>
              <a:gd name="connsiteX34" fmla="*/ 2235200 w 10464800"/>
              <a:gd name="connsiteY34" fmla="*/ 92364 h 2041261"/>
              <a:gd name="connsiteX35" fmla="*/ 2262909 w 10464800"/>
              <a:gd name="connsiteY35" fmla="*/ 55418 h 2041261"/>
              <a:gd name="connsiteX36" fmla="*/ 2290618 w 10464800"/>
              <a:gd name="connsiteY36" fmla="*/ 36945 h 2041261"/>
              <a:gd name="connsiteX37" fmla="*/ 2401455 w 10464800"/>
              <a:gd name="connsiteY37" fmla="*/ 18473 h 2041261"/>
              <a:gd name="connsiteX38" fmla="*/ 2438400 w 10464800"/>
              <a:gd name="connsiteY38" fmla="*/ 9236 h 2041261"/>
              <a:gd name="connsiteX39" fmla="*/ 2466109 w 10464800"/>
              <a:gd name="connsiteY39" fmla="*/ 0 h 2041261"/>
              <a:gd name="connsiteX40" fmla="*/ 2567709 w 10464800"/>
              <a:gd name="connsiteY40" fmla="*/ 9236 h 2041261"/>
              <a:gd name="connsiteX41" fmla="*/ 2604655 w 10464800"/>
              <a:gd name="connsiteY41" fmla="*/ 36945 h 2041261"/>
              <a:gd name="connsiteX42" fmla="*/ 2623128 w 10464800"/>
              <a:gd name="connsiteY42" fmla="*/ 64655 h 2041261"/>
              <a:gd name="connsiteX43" fmla="*/ 2669309 w 10464800"/>
              <a:gd name="connsiteY43" fmla="*/ 138545 h 2041261"/>
              <a:gd name="connsiteX44" fmla="*/ 2687782 w 10464800"/>
              <a:gd name="connsiteY44" fmla="*/ 221673 h 2041261"/>
              <a:gd name="connsiteX45" fmla="*/ 2706255 w 10464800"/>
              <a:gd name="connsiteY45" fmla="*/ 295564 h 2041261"/>
              <a:gd name="connsiteX46" fmla="*/ 2770909 w 10464800"/>
              <a:gd name="connsiteY46" fmla="*/ 387927 h 2041261"/>
              <a:gd name="connsiteX47" fmla="*/ 2826328 w 10464800"/>
              <a:gd name="connsiteY47" fmla="*/ 415636 h 2041261"/>
              <a:gd name="connsiteX48" fmla="*/ 2854037 w 10464800"/>
              <a:gd name="connsiteY48" fmla="*/ 434109 h 2041261"/>
              <a:gd name="connsiteX49" fmla="*/ 2927928 w 10464800"/>
              <a:gd name="connsiteY49" fmla="*/ 452582 h 2041261"/>
              <a:gd name="connsiteX50" fmla="*/ 2992582 w 10464800"/>
              <a:gd name="connsiteY50" fmla="*/ 471055 h 2041261"/>
              <a:gd name="connsiteX51" fmla="*/ 3057237 w 10464800"/>
              <a:gd name="connsiteY51" fmla="*/ 480291 h 2041261"/>
              <a:gd name="connsiteX52" fmla="*/ 3168073 w 10464800"/>
              <a:gd name="connsiteY52" fmla="*/ 461818 h 2041261"/>
              <a:gd name="connsiteX53" fmla="*/ 3223491 w 10464800"/>
              <a:gd name="connsiteY53" fmla="*/ 443345 h 2041261"/>
              <a:gd name="connsiteX54" fmla="*/ 3278909 w 10464800"/>
              <a:gd name="connsiteY54" fmla="*/ 434109 h 2041261"/>
              <a:gd name="connsiteX55" fmla="*/ 3306618 w 10464800"/>
              <a:gd name="connsiteY55" fmla="*/ 415636 h 2041261"/>
              <a:gd name="connsiteX56" fmla="*/ 3334328 w 10464800"/>
              <a:gd name="connsiteY56" fmla="*/ 406400 h 2041261"/>
              <a:gd name="connsiteX57" fmla="*/ 3398982 w 10464800"/>
              <a:gd name="connsiteY57" fmla="*/ 341745 h 2041261"/>
              <a:gd name="connsiteX58" fmla="*/ 3426691 w 10464800"/>
              <a:gd name="connsiteY58" fmla="*/ 323273 h 2041261"/>
              <a:gd name="connsiteX59" fmla="*/ 3482109 w 10464800"/>
              <a:gd name="connsiteY59" fmla="*/ 267855 h 2041261"/>
              <a:gd name="connsiteX60" fmla="*/ 3500582 w 10464800"/>
              <a:gd name="connsiteY60" fmla="*/ 240145 h 2041261"/>
              <a:gd name="connsiteX61" fmla="*/ 3528291 w 10464800"/>
              <a:gd name="connsiteY61" fmla="*/ 221673 h 2041261"/>
              <a:gd name="connsiteX62" fmla="*/ 3574473 w 10464800"/>
              <a:gd name="connsiteY62" fmla="*/ 157018 h 2041261"/>
              <a:gd name="connsiteX63" fmla="*/ 3592946 w 10464800"/>
              <a:gd name="connsiteY63" fmla="*/ 129309 h 2041261"/>
              <a:gd name="connsiteX64" fmla="*/ 3629891 w 10464800"/>
              <a:gd name="connsiteY64" fmla="*/ 110836 h 2041261"/>
              <a:gd name="connsiteX65" fmla="*/ 3657600 w 10464800"/>
              <a:gd name="connsiteY65" fmla="*/ 92364 h 2041261"/>
              <a:gd name="connsiteX66" fmla="*/ 3685309 w 10464800"/>
              <a:gd name="connsiteY66" fmla="*/ 64655 h 2041261"/>
              <a:gd name="connsiteX67" fmla="*/ 3786909 w 10464800"/>
              <a:gd name="connsiteY67" fmla="*/ 18473 h 2041261"/>
              <a:gd name="connsiteX68" fmla="*/ 4036291 w 10464800"/>
              <a:gd name="connsiteY68" fmla="*/ 27709 h 2041261"/>
              <a:gd name="connsiteX69" fmla="*/ 4110182 w 10464800"/>
              <a:gd name="connsiteY69" fmla="*/ 64655 h 2041261"/>
              <a:gd name="connsiteX70" fmla="*/ 4147128 w 10464800"/>
              <a:gd name="connsiteY70" fmla="*/ 83127 h 2041261"/>
              <a:gd name="connsiteX71" fmla="*/ 4239491 w 10464800"/>
              <a:gd name="connsiteY71" fmla="*/ 101600 h 2041261"/>
              <a:gd name="connsiteX72" fmla="*/ 4331855 w 10464800"/>
              <a:gd name="connsiteY72" fmla="*/ 120073 h 2041261"/>
              <a:gd name="connsiteX73" fmla="*/ 4368800 w 10464800"/>
              <a:gd name="connsiteY73" fmla="*/ 129309 h 2041261"/>
              <a:gd name="connsiteX74" fmla="*/ 4451928 w 10464800"/>
              <a:gd name="connsiteY74" fmla="*/ 147782 h 2041261"/>
              <a:gd name="connsiteX75" fmla="*/ 4498109 w 10464800"/>
              <a:gd name="connsiteY75" fmla="*/ 166255 h 2041261"/>
              <a:gd name="connsiteX76" fmla="*/ 4544291 w 10464800"/>
              <a:gd name="connsiteY76" fmla="*/ 175491 h 2041261"/>
              <a:gd name="connsiteX77" fmla="*/ 4581237 w 10464800"/>
              <a:gd name="connsiteY77" fmla="*/ 184727 h 2041261"/>
              <a:gd name="connsiteX78" fmla="*/ 4618182 w 10464800"/>
              <a:gd name="connsiteY78" fmla="*/ 203200 h 2041261"/>
              <a:gd name="connsiteX79" fmla="*/ 4645891 w 10464800"/>
              <a:gd name="connsiteY79" fmla="*/ 221673 h 2041261"/>
              <a:gd name="connsiteX80" fmla="*/ 4692073 w 10464800"/>
              <a:gd name="connsiteY80" fmla="*/ 230909 h 2041261"/>
              <a:gd name="connsiteX81" fmla="*/ 4738255 w 10464800"/>
              <a:gd name="connsiteY81" fmla="*/ 249382 h 2041261"/>
              <a:gd name="connsiteX82" fmla="*/ 4775200 w 10464800"/>
              <a:gd name="connsiteY82" fmla="*/ 267855 h 2041261"/>
              <a:gd name="connsiteX83" fmla="*/ 4812146 w 10464800"/>
              <a:gd name="connsiteY83" fmla="*/ 277091 h 2041261"/>
              <a:gd name="connsiteX84" fmla="*/ 4849091 w 10464800"/>
              <a:gd name="connsiteY84" fmla="*/ 295564 h 2041261"/>
              <a:gd name="connsiteX85" fmla="*/ 4876800 w 10464800"/>
              <a:gd name="connsiteY85" fmla="*/ 304800 h 2041261"/>
              <a:gd name="connsiteX86" fmla="*/ 4913746 w 10464800"/>
              <a:gd name="connsiteY86" fmla="*/ 332509 h 2041261"/>
              <a:gd name="connsiteX87" fmla="*/ 4959928 w 10464800"/>
              <a:gd name="connsiteY87" fmla="*/ 341745 h 2041261"/>
              <a:gd name="connsiteX88" fmla="*/ 4987637 w 10464800"/>
              <a:gd name="connsiteY88" fmla="*/ 350982 h 2041261"/>
              <a:gd name="connsiteX89" fmla="*/ 5024582 w 10464800"/>
              <a:gd name="connsiteY89" fmla="*/ 360218 h 2041261"/>
              <a:gd name="connsiteX90" fmla="*/ 5098473 w 10464800"/>
              <a:gd name="connsiteY90" fmla="*/ 406400 h 2041261"/>
              <a:gd name="connsiteX91" fmla="*/ 5144655 w 10464800"/>
              <a:gd name="connsiteY91" fmla="*/ 415636 h 2041261"/>
              <a:gd name="connsiteX92" fmla="*/ 5227782 w 10464800"/>
              <a:gd name="connsiteY92" fmla="*/ 443345 h 2041261"/>
              <a:gd name="connsiteX93" fmla="*/ 5264728 w 10464800"/>
              <a:gd name="connsiteY93" fmla="*/ 471055 h 2041261"/>
              <a:gd name="connsiteX94" fmla="*/ 5320146 w 10464800"/>
              <a:gd name="connsiteY94" fmla="*/ 489527 h 2041261"/>
              <a:gd name="connsiteX95" fmla="*/ 5366328 w 10464800"/>
              <a:gd name="connsiteY95" fmla="*/ 508000 h 2041261"/>
              <a:gd name="connsiteX96" fmla="*/ 5403273 w 10464800"/>
              <a:gd name="connsiteY96" fmla="*/ 517236 h 2041261"/>
              <a:gd name="connsiteX97" fmla="*/ 5495637 w 10464800"/>
              <a:gd name="connsiteY97" fmla="*/ 544945 h 2041261"/>
              <a:gd name="connsiteX98" fmla="*/ 5634182 w 10464800"/>
              <a:gd name="connsiteY98" fmla="*/ 535709 h 2041261"/>
              <a:gd name="connsiteX99" fmla="*/ 6096000 w 10464800"/>
              <a:gd name="connsiteY99" fmla="*/ 563418 h 2041261"/>
              <a:gd name="connsiteX100" fmla="*/ 6151418 w 10464800"/>
              <a:gd name="connsiteY100" fmla="*/ 618836 h 2041261"/>
              <a:gd name="connsiteX101" fmla="*/ 6169891 w 10464800"/>
              <a:gd name="connsiteY101" fmla="*/ 646545 h 2041261"/>
              <a:gd name="connsiteX102" fmla="*/ 6225309 w 10464800"/>
              <a:gd name="connsiteY102" fmla="*/ 720436 h 2041261"/>
              <a:gd name="connsiteX103" fmla="*/ 6243782 w 10464800"/>
              <a:gd name="connsiteY103" fmla="*/ 748145 h 2041261"/>
              <a:gd name="connsiteX104" fmla="*/ 6280728 w 10464800"/>
              <a:gd name="connsiteY104" fmla="*/ 757382 h 2041261"/>
              <a:gd name="connsiteX105" fmla="*/ 6289964 w 10464800"/>
              <a:gd name="connsiteY105" fmla="*/ 785091 h 2041261"/>
              <a:gd name="connsiteX106" fmla="*/ 6354618 w 10464800"/>
              <a:gd name="connsiteY106" fmla="*/ 831273 h 2041261"/>
              <a:gd name="connsiteX107" fmla="*/ 6465455 w 10464800"/>
              <a:gd name="connsiteY107" fmla="*/ 905164 h 2041261"/>
              <a:gd name="connsiteX108" fmla="*/ 6557818 w 10464800"/>
              <a:gd name="connsiteY108" fmla="*/ 951345 h 2041261"/>
              <a:gd name="connsiteX109" fmla="*/ 6613237 w 10464800"/>
              <a:gd name="connsiteY109" fmla="*/ 969818 h 2041261"/>
              <a:gd name="connsiteX110" fmla="*/ 6770255 w 10464800"/>
              <a:gd name="connsiteY110" fmla="*/ 988291 h 2041261"/>
              <a:gd name="connsiteX111" fmla="*/ 6890328 w 10464800"/>
              <a:gd name="connsiteY111" fmla="*/ 1016000 h 2041261"/>
              <a:gd name="connsiteX112" fmla="*/ 6982691 w 10464800"/>
              <a:gd name="connsiteY112" fmla="*/ 1043709 h 2041261"/>
              <a:gd name="connsiteX113" fmla="*/ 7010400 w 10464800"/>
              <a:gd name="connsiteY113" fmla="*/ 1062182 h 2041261"/>
              <a:gd name="connsiteX114" fmla="*/ 7038109 w 10464800"/>
              <a:gd name="connsiteY114" fmla="*/ 1089891 h 2041261"/>
              <a:gd name="connsiteX115" fmla="*/ 7075055 w 10464800"/>
              <a:gd name="connsiteY115" fmla="*/ 1099127 h 2041261"/>
              <a:gd name="connsiteX116" fmla="*/ 7185891 w 10464800"/>
              <a:gd name="connsiteY116" fmla="*/ 1173018 h 2041261"/>
              <a:gd name="connsiteX117" fmla="*/ 7232073 w 10464800"/>
              <a:gd name="connsiteY117" fmla="*/ 1209964 h 2041261"/>
              <a:gd name="connsiteX118" fmla="*/ 7305964 w 10464800"/>
              <a:gd name="connsiteY118" fmla="*/ 1256145 h 2041261"/>
              <a:gd name="connsiteX119" fmla="*/ 7361382 w 10464800"/>
              <a:gd name="connsiteY119" fmla="*/ 1311564 h 2041261"/>
              <a:gd name="connsiteX120" fmla="*/ 7389091 w 10464800"/>
              <a:gd name="connsiteY120" fmla="*/ 1339273 h 2041261"/>
              <a:gd name="connsiteX121" fmla="*/ 7472218 w 10464800"/>
              <a:gd name="connsiteY121" fmla="*/ 1403927 h 2041261"/>
              <a:gd name="connsiteX122" fmla="*/ 7527637 w 10464800"/>
              <a:gd name="connsiteY122" fmla="*/ 1440873 h 2041261"/>
              <a:gd name="connsiteX123" fmla="*/ 7675418 w 10464800"/>
              <a:gd name="connsiteY123" fmla="*/ 1551709 h 2041261"/>
              <a:gd name="connsiteX124" fmla="*/ 7703128 w 10464800"/>
              <a:gd name="connsiteY124" fmla="*/ 1570182 h 2041261"/>
              <a:gd name="connsiteX125" fmla="*/ 7740073 w 10464800"/>
              <a:gd name="connsiteY125" fmla="*/ 1607127 h 2041261"/>
              <a:gd name="connsiteX126" fmla="*/ 7813964 w 10464800"/>
              <a:gd name="connsiteY126" fmla="*/ 1644073 h 2041261"/>
              <a:gd name="connsiteX127" fmla="*/ 7887855 w 10464800"/>
              <a:gd name="connsiteY127" fmla="*/ 1681018 h 2041261"/>
              <a:gd name="connsiteX128" fmla="*/ 7980218 w 10464800"/>
              <a:gd name="connsiteY128" fmla="*/ 1745673 h 2041261"/>
              <a:gd name="connsiteX129" fmla="*/ 8007928 w 10464800"/>
              <a:gd name="connsiteY129" fmla="*/ 1754909 h 2041261"/>
              <a:gd name="connsiteX130" fmla="*/ 8118764 w 10464800"/>
              <a:gd name="connsiteY130" fmla="*/ 1819564 h 2041261"/>
              <a:gd name="connsiteX131" fmla="*/ 8155709 w 10464800"/>
              <a:gd name="connsiteY131" fmla="*/ 1828800 h 2041261"/>
              <a:gd name="connsiteX132" fmla="*/ 8229600 w 10464800"/>
              <a:gd name="connsiteY132" fmla="*/ 1856509 h 2041261"/>
              <a:gd name="connsiteX133" fmla="*/ 8663709 w 10464800"/>
              <a:gd name="connsiteY133" fmla="*/ 1847273 h 2041261"/>
              <a:gd name="connsiteX134" fmla="*/ 8746837 w 10464800"/>
              <a:gd name="connsiteY134" fmla="*/ 1838036 h 2041261"/>
              <a:gd name="connsiteX135" fmla="*/ 8793018 w 10464800"/>
              <a:gd name="connsiteY135" fmla="*/ 1819564 h 2041261"/>
              <a:gd name="connsiteX136" fmla="*/ 9310255 w 10464800"/>
              <a:gd name="connsiteY136" fmla="*/ 1838036 h 2041261"/>
              <a:gd name="connsiteX137" fmla="*/ 9365673 w 10464800"/>
              <a:gd name="connsiteY137" fmla="*/ 1847273 h 2041261"/>
              <a:gd name="connsiteX138" fmla="*/ 9393382 w 10464800"/>
              <a:gd name="connsiteY138" fmla="*/ 1856509 h 2041261"/>
              <a:gd name="connsiteX139" fmla="*/ 9467273 w 10464800"/>
              <a:gd name="connsiteY139" fmla="*/ 1884218 h 2041261"/>
              <a:gd name="connsiteX140" fmla="*/ 9568873 w 10464800"/>
              <a:gd name="connsiteY140" fmla="*/ 1902691 h 2041261"/>
              <a:gd name="connsiteX141" fmla="*/ 9661237 w 10464800"/>
              <a:gd name="connsiteY141" fmla="*/ 1921164 h 2041261"/>
              <a:gd name="connsiteX142" fmla="*/ 9698182 w 10464800"/>
              <a:gd name="connsiteY142" fmla="*/ 1930400 h 2041261"/>
              <a:gd name="connsiteX143" fmla="*/ 9725891 w 10464800"/>
              <a:gd name="connsiteY143" fmla="*/ 1939636 h 2041261"/>
              <a:gd name="connsiteX144" fmla="*/ 9799782 w 10464800"/>
              <a:gd name="connsiteY144" fmla="*/ 1948873 h 2041261"/>
              <a:gd name="connsiteX145" fmla="*/ 9938328 w 10464800"/>
              <a:gd name="connsiteY145" fmla="*/ 1976582 h 2041261"/>
              <a:gd name="connsiteX146" fmla="*/ 10187709 w 10464800"/>
              <a:gd name="connsiteY146" fmla="*/ 1995055 h 2041261"/>
              <a:gd name="connsiteX147" fmla="*/ 10307782 w 10464800"/>
              <a:gd name="connsiteY147" fmla="*/ 2013527 h 2041261"/>
              <a:gd name="connsiteX148" fmla="*/ 10372437 w 10464800"/>
              <a:gd name="connsiteY148" fmla="*/ 2022764 h 2041261"/>
              <a:gd name="connsiteX149" fmla="*/ 10464800 w 10464800"/>
              <a:gd name="connsiteY149" fmla="*/ 2041236 h 204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10464800" h="2041261">
                <a:moveTo>
                  <a:pt x="0" y="877455"/>
                </a:moveTo>
                <a:cubicBezTo>
                  <a:pt x="15394" y="868218"/>
                  <a:pt x="30125" y="857774"/>
                  <a:pt x="46182" y="849745"/>
                </a:cubicBezTo>
                <a:cubicBezTo>
                  <a:pt x="68260" y="838706"/>
                  <a:pt x="96098" y="830028"/>
                  <a:pt x="120073" y="822036"/>
                </a:cubicBezTo>
                <a:cubicBezTo>
                  <a:pt x="184555" y="757554"/>
                  <a:pt x="113112" y="820735"/>
                  <a:pt x="175491" y="785091"/>
                </a:cubicBezTo>
                <a:cubicBezTo>
                  <a:pt x="188857" y="777454"/>
                  <a:pt x="199071" y="765020"/>
                  <a:pt x="212437" y="757382"/>
                </a:cubicBezTo>
                <a:cubicBezTo>
                  <a:pt x="220890" y="752552"/>
                  <a:pt x="231438" y="752499"/>
                  <a:pt x="240146" y="748145"/>
                </a:cubicBezTo>
                <a:cubicBezTo>
                  <a:pt x="250075" y="743181"/>
                  <a:pt x="258217" y="735180"/>
                  <a:pt x="267855" y="729673"/>
                </a:cubicBezTo>
                <a:cubicBezTo>
                  <a:pt x="279810" y="722842"/>
                  <a:pt x="293124" y="718497"/>
                  <a:pt x="304800" y="711200"/>
                </a:cubicBezTo>
                <a:cubicBezTo>
                  <a:pt x="368704" y="671260"/>
                  <a:pt x="315019" y="692400"/>
                  <a:pt x="369455" y="674255"/>
                </a:cubicBezTo>
                <a:cubicBezTo>
                  <a:pt x="381770" y="665018"/>
                  <a:pt x="392943" y="654021"/>
                  <a:pt x="406400" y="646545"/>
                </a:cubicBezTo>
                <a:cubicBezTo>
                  <a:pt x="420893" y="638493"/>
                  <a:pt x="437058" y="633895"/>
                  <a:pt x="452582" y="628073"/>
                </a:cubicBezTo>
                <a:cubicBezTo>
                  <a:pt x="461698" y="624654"/>
                  <a:pt x="471780" y="623564"/>
                  <a:pt x="480291" y="618836"/>
                </a:cubicBezTo>
                <a:cubicBezTo>
                  <a:pt x="499698" y="608054"/>
                  <a:pt x="517236" y="594206"/>
                  <a:pt x="535709" y="581891"/>
                </a:cubicBezTo>
                <a:cubicBezTo>
                  <a:pt x="544945" y="575733"/>
                  <a:pt x="552887" y="566928"/>
                  <a:pt x="563418" y="563418"/>
                </a:cubicBezTo>
                <a:cubicBezTo>
                  <a:pt x="604728" y="549649"/>
                  <a:pt x="642909" y="537526"/>
                  <a:pt x="683491" y="517236"/>
                </a:cubicBezTo>
                <a:cubicBezTo>
                  <a:pt x="731791" y="493087"/>
                  <a:pt x="707079" y="502104"/>
                  <a:pt x="757382" y="489527"/>
                </a:cubicBezTo>
                <a:cubicBezTo>
                  <a:pt x="769697" y="480291"/>
                  <a:pt x="780559" y="468702"/>
                  <a:pt x="794328" y="461818"/>
                </a:cubicBezTo>
                <a:cubicBezTo>
                  <a:pt x="805682" y="456141"/>
                  <a:pt x="819067" y="456069"/>
                  <a:pt x="831273" y="452582"/>
                </a:cubicBezTo>
                <a:cubicBezTo>
                  <a:pt x="840634" y="449907"/>
                  <a:pt x="849866" y="446764"/>
                  <a:pt x="858982" y="443345"/>
                </a:cubicBezTo>
                <a:cubicBezTo>
                  <a:pt x="906164" y="425652"/>
                  <a:pt x="900121" y="427395"/>
                  <a:pt x="942109" y="406400"/>
                </a:cubicBezTo>
                <a:cubicBezTo>
                  <a:pt x="1065261" y="409479"/>
                  <a:pt x="1188507" y="409912"/>
                  <a:pt x="1311564" y="415636"/>
                </a:cubicBezTo>
                <a:cubicBezTo>
                  <a:pt x="1321290" y="416088"/>
                  <a:pt x="1329566" y="424126"/>
                  <a:pt x="1339273" y="424873"/>
                </a:cubicBezTo>
                <a:cubicBezTo>
                  <a:pt x="1409943" y="430309"/>
                  <a:pt x="1480897" y="431030"/>
                  <a:pt x="1551709" y="434109"/>
                </a:cubicBezTo>
                <a:cubicBezTo>
                  <a:pt x="1645234" y="449696"/>
                  <a:pt x="1637752" y="452604"/>
                  <a:pt x="1773382" y="434109"/>
                </a:cubicBezTo>
                <a:cubicBezTo>
                  <a:pt x="1787025" y="432249"/>
                  <a:pt x="1797672" y="421060"/>
                  <a:pt x="1810328" y="415636"/>
                </a:cubicBezTo>
                <a:cubicBezTo>
                  <a:pt x="1819277" y="411801"/>
                  <a:pt x="1828801" y="409479"/>
                  <a:pt x="1838037" y="406400"/>
                </a:cubicBezTo>
                <a:cubicBezTo>
                  <a:pt x="1930914" y="336742"/>
                  <a:pt x="1825504" y="418521"/>
                  <a:pt x="1902691" y="350982"/>
                </a:cubicBezTo>
                <a:cubicBezTo>
                  <a:pt x="1917527" y="338000"/>
                  <a:pt x="1934037" y="327018"/>
                  <a:pt x="1948873" y="314036"/>
                </a:cubicBezTo>
                <a:cubicBezTo>
                  <a:pt x="1958703" y="305434"/>
                  <a:pt x="1966271" y="294346"/>
                  <a:pt x="1976582" y="286327"/>
                </a:cubicBezTo>
                <a:cubicBezTo>
                  <a:pt x="1994107" y="272697"/>
                  <a:pt x="2032000" y="249382"/>
                  <a:pt x="2032000" y="249382"/>
                </a:cubicBezTo>
                <a:cubicBezTo>
                  <a:pt x="2038158" y="240146"/>
                  <a:pt x="2042624" y="229522"/>
                  <a:pt x="2050473" y="221673"/>
                </a:cubicBezTo>
                <a:cubicBezTo>
                  <a:pt x="2058322" y="213824"/>
                  <a:pt x="2069149" y="209652"/>
                  <a:pt x="2078182" y="203200"/>
                </a:cubicBezTo>
                <a:cubicBezTo>
                  <a:pt x="2090709" y="194252"/>
                  <a:pt x="2103543" y="185628"/>
                  <a:pt x="2115128" y="175491"/>
                </a:cubicBezTo>
                <a:cubicBezTo>
                  <a:pt x="2128235" y="164022"/>
                  <a:pt x="2138325" y="149238"/>
                  <a:pt x="2152073" y="138545"/>
                </a:cubicBezTo>
                <a:cubicBezTo>
                  <a:pt x="2172949" y="122308"/>
                  <a:pt x="2210661" y="104633"/>
                  <a:pt x="2235200" y="92364"/>
                </a:cubicBezTo>
                <a:cubicBezTo>
                  <a:pt x="2244436" y="80049"/>
                  <a:pt x="2252024" y="66303"/>
                  <a:pt x="2262909" y="55418"/>
                </a:cubicBezTo>
                <a:cubicBezTo>
                  <a:pt x="2270758" y="47569"/>
                  <a:pt x="2280689" y="41909"/>
                  <a:pt x="2290618" y="36945"/>
                </a:cubicBezTo>
                <a:cubicBezTo>
                  <a:pt x="2321564" y="21472"/>
                  <a:pt x="2375122" y="21399"/>
                  <a:pt x="2401455" y="18473"/>
                </a:cubicBezTo>
                <a:cubicBezTo>
                  <a:pt x="2413770" y="15394"/>
                  <a:pt x="2426194" y="12723"/>
                  <a:pt x="2438400" y="9236"/>
                </a:cubicBezTo>
                <a:cubicBezTo>
                  <a:pt x="2447761" y="6561"/>
                  <a:pt x="2456373" y="0"/>
                  <a:pt x="2466109" y="0"/>
                </a:cubicBezTo>
                <a:cubicBezTo>
                  <a:pt x="2500115" y="0"/>
                  <a:pt x="2533842" y="6157"/>
                  <a:pt x="2567709" y="9236"/>
                </a:cubicBezTo>
                <a:cubicBezTo>
                  <a:pt x="2580024" y="18472"/>
                  <a:pt x="2593770" y="26060"/>
                  <a:pt x="2604655" y="36945"/>
                </a:cubicBezTo>
                <a:cubicBezTo>
                  <a:pt x="2612505" y="44795"/>
                  <a:pt x="2616676" y="55622"/>
                  <a:pt x="2623128" y="64655"/>
                </a:cubicBezTo>
                <a:cubicBezTo>
                  <a:pt x="2646072" y="96777"/>
                  <a:pt x="2655604" y="101997"/>
                  <a:pt x="2669309" y="138545"/>
                </a:cubicBezTo>
                <a:cubicBezTo>
                  <a:pt x="2675713" y="155624"/>
                  <a:pt x="2684268" y="206447"/>
                  <a:pt x="2687782" y="221673"/>
                </a:cubicBezTo>
                <a:cubicBezTo>
                  <a:pt x="2693491" y="246411"/>
                  <a:pt x="2692172" y="274440"/>
                  <a:pt x="2706255" y="295564"/>
                </a:cubicBezTo>
                <a:cubicBezTo>
                  <a:pt x="2712292" y="304619"/>
                  <a:pt x="2757231" y="374249"/>
                  <a:pt x="2770909" y="387927"/>
                </a:cubicBezTo>
                <a:cubicBezTo>
                  <a:pt x="2788815" y="405833"/>
                  <a:pt x="2803790" y="408124"/>
                  <a:pt x="2826328" y="415636"/>
                </a:cubicBezTo>
                <a:cubicBezTo>
                  <a:pt x="2835564" y="421794"/>
                  <a:pt x="2844108" y="429145"/>
                  <a:pt x="2854037" y="434109"/>
                </a:cubicBezTo>
                <a:cubicBezTo>
                  <a:pt x="2875146" y="444664"/>
                  <a:pt x="2906856" y="447314"/>
                  <a:pt x="2927928" y="452582"/>
                </a:cubicBezTo>
                <a:cubicBezTo>
                  <a:pt x="2980667" y="465767"/>
                  <a:pt x="2929258" y="459541"/>
                  <a:pt x="2992582" y="471055"/>
                </a:cubicBezTo>
                <a:cubicBezTo>
                  <a:pt x="3014001" y="474949"/>
                  <a:pt x="3035685" y="477212"/>
                  <a:pt x="3057237" y="480291"/>
                </a:cubicBezTo>
                <a:cubicBezTo>
                  <a:pt x="3094182" y="474133"/>
                  <a:pt x="3131510" y="469943"/>
                  <a:pt x="3168073" y="461818"/>
                </a:cubicBezTo>
                <a:cubicBezTo>
                  <a:pt x="3187081" y="457594"/>
                  <a:pt x="3204284" y="446546"/>
                  <a:pt x="3223491" y="443345"/>
                </a:cubicBezTo>
                <a:lnTo>
                  <a:pt x="3278909" y="434109"/>
                </a:lnTo>
                <a:cubicBezTo>
                  <a:pt x="3288145" y="427951"/>
                  <a:pt x="3296689" y="420600"/>
                  <a:pt x="3306618" y="415636"/>
                </a:cubicBezTo>
                <a:cubicBezTo>
                  <a:pt x="3315326" y="411282"/>
                  <a:pt x="3326725" y="412482"/>
                  <a:pt x="3334328" y="406400"/>
                </a:cubicBezTo>
                <a:cubicBezTo>
                  <a:pt x="3358128" y="387360"/>
                  <a:pt x="3373622" y="358651"/>
                  <a:pt x="3398982" y="341745"/>
                </a:cubicBezTo>
                <a:cubicBezTo>
                  <a:pt x="3408218" y="335588"/>
                  <a:pt x="3418394" y="330648"/>
                  <a:pt x="3426691" y="323273"/>
                </a:cubicBezTo>
                <a:cubicBezTo>
                  <a:pt x="3446217" y="305917"/>
                  <a:pt x="3467618" y="289592"/>
                  <a:pt x="3482109" y="267855"/>
                </a:cubicBezTo>
                <a:cubicBezTo>
                  <a:pt x="3488267" y="258618"/>
                  <a:pt x="3492732" y="247995"/>
                  <a:pt x="3500582" y="240145"/>
                </a:cubicBezTo>
                <a:cubicBezTo>
                  <a:pt x="3508431" y="232296"/>
                  <a:pt x="3519055" y="227830"/>
                  <a:pt x="3528291" y="221673"/>
                </a:cubicBezTo>
                <a:cubicBezTo>
                  <a:pt x="3545263" y="170760"/>
                  <a:pt x="3526659" y="212801"/>
                  <a:pt x="3574473" y="157018"/>
                </a:cubicBezTo>
                <a:cubicBezTo>
                  <a:pt x="3581697" y="148590"/>
                  <a:pt x="3584418" y="136416"/>
                  <a:pt x="3592946" y="129309"/>
                </a:cubicBezTo>
                <a:cubicBezTo>
                  <a:pt x="3603523" y="120494"/>
                  <a:pt x="3617936" y="117667"/>
                  <a:pt x="3629891" y="110836"/>
                </a:cubicBezTo>
                <a:cubicBezTo>
                  <a:pt x="3639529" y="105329"/>
                  <a:pt x="3649072" y="99470"/>
                  <a:pt x="3657600" y="92364"/>
                </a:cubicBezTo>
                <a:cubicBezTo>
                  <a:pt x="3667635" y="84002"/>
                  <a:pt x="3674289" y="71668"/>
                  <a:pt x="3685309" y="64655"/>
                </a:cubicBezTo>
                <a:cubicBezTo>
                  <a:pt x="3730741" y="35743"/>
                  <a:pt x="3746216" y="32037"/>
                  <a:pt x="3786909" y="18473"/>
                </a:cubicBezTo>
                <a:cubicBezTo>
                  <a:pt x="3870036" y="21552"/>
                  <a:pt x="3953943" y="15945"/>
                  <a:pt x="4036291" y="27709"/>
                </a:cubicBezTo>
                <a:cubicBezTo>
                  <a:pt x="4063552" y="31603"/>
                  <a:pt x="4085552" y="52340"/>
                  <a:pt x="4110182" y="64655"/>
                </a:cubicBezTo>
                <a:cubicBezTo>
                  <a:pt x="4122497" y="70813"/>
                  <a:pt x="4133547" y="80863"/>
                  <a:pt x="4147128" y="83127"/>
                </a:cubicBezTo>
                <a:cubicBezTo>
                  <a:pt x="4276055" y="104616"/>
                  <a:pt x="4143039" y="80932"/>
                  <a:pt x="4239491" y="101600"/>
                </a:cubicBezTo>
                <a:cubicBezTo>
                  <a:pt x="4270192" y="108179"/>
                  <a:pt x="4301395" y="112458"/>
                  <a:pt x="4331855" y="120073"/>
                </a:cubicBezTo>
                <a:cubicBezTo>
                  <a:pt x="4344170" y="123152"/>
                  <a:pt x="4356408" y="126555"/>
                  <a:pt x="4368800" y="129309"/>
                </a:cubicBezTo>
                <a:cubicBezTo>
                  <a:pt x="4390770" y="134191"/>
                  <a:pt x="4429396" y="140271"/>
                  <a:pt x="4451928" y="147782"/>
                </a:cubicBezTo>
                <a:cubicBezTo>
                  <a:pt x="4467657" y="153025"/>
                  <a:pt x="4482229" y="161491"/>
                  <a:pt x="4498109" y="166255"/>
                </a:cubicBezTo>
                <a:cubicBezTo>
                  <a:pt x="4513146" y="170766"/>
                  <a:pt x="4528966" y="172086"/>
                  <a:pt x="4544291" y="175491"/>
                </a:cubicBezTo>
                <a:cubicBezTo>
                  <a:pt x="4556683" y="178245"/>
                  <a:pt x="4568922" y="181648"/>
                  <a:pt x="4581237" y="184727"/>
                </a:cubicBezTo>
                <a:cubicBezTo>
                  <a:pt x="4593552" y="190885"/>
                  <a:pt x="4606228" y="196369"/>
                  <a:pt x="4618182" y="203200"/>
                </a:cubicBezTo>
                <a:cubicBezTo>
                  <a:pt x="4627820" y="208708"/>
                  <a:pt x="4635497" y="217775"/>
                  <a:pt x="4645891" y="221673"/>
                </a:cubicBezTo>
                <a:cubicBezTo>
                  <a:pt x="4660590" y="227185"/>
                  <a:pt x="4676679" y="227830"/>
                  <a:pt x="4692073" y="230909"/>
                </a:cubicBezTo>
                <a:cubicBezTo>
                  <a:pt x="4707467" y="237067"/>
                  <a:pt x="4723104" y="242648"/>
                  <a:pt x="4738255" y="249382"/>
                </a:cubicBezTo>
                <a:cubicBezTo>
                  <a:pt x="4750837" y="254974"/>
                  <a:pt x="4762308" y="263021"/>
                  <a:pt x="4775200" y="267855"/>
                </a:cubicBezTo>
                <a:cubicBezTo>
                  <a:pt x="4787086" y="272312"/>
                  <a:pt x="4799831" y="274012"/>
                  <a:pt x="4812146" y="277091"/>
                </a:cubicBezTo>
                <a:cubicBezTo>
                  <a:pt x="4824461" y="283249"/>
                  <a:pt x="4836436" y="290140"/>
                  <a:pt x="4849091" y="295564"/>
                </a:cubicBezTo>
                <a:cubicBezTo>
                  <a:pt x="4858040" y="299399"/>
                  <a:pt x="4868347" y="299970"/>
                  <a:pt x="4876800" y="304800"/>
                </a:cubicBezTo>
                <a:cubicBezTo>
                  <a:pt x="4890166" y="312437"/>
                  <a:pt x="4899679" y="326257"/>
                  <a:pt x="4913746" y="332509"/>
                </a:cubicBezTo>
                <a:cubicBezTo>
                  <a:pt x="4928092" y="338885"/>
                  <a:pt x="4944698" y="337937"/>
                  <a:pt x="4959928" y="341745"/>
                </a:cubicBezTo>
                <a:cubicBezTo>
                  <a:pt x="4969373" y="344106"/>
                  <a:pt x="4978276" y="348307"/>
                  <a:pt x="4987637" y="350982"/>
                </a:cubicBezTo>
                <a:cubicBezTo>
                  <a:pt x="4999843" y="354469"/>
                  <a:pt x="5012267" y="357139"/>
                  <a:pt x="5024582" y="360218"/>
                </a:cubicBezTo>
                <a:cubicBezTo>
                  <a:pt x="5049860" y="379176"/>
                  <a:pt x="5068047" y="396258"/>
                  <a:pt x="5098473" y="406400"/>
                </a:cubicBezTo>
                <a:cubicBezTo>
                  <a:pt x="5113366" y="411364"/>
                  <a:pt x="5129261" y="412557"/>
                  <a:pt x="5144655" y="415636"/>
                </a:cubicBezTo>
                <a:cubicBezTo>
                  <a:pt x="5222369" y="467446"/>
                  <a:pt x="5103342" y="393568"/>
                  <a:pt x="5227782" y="443345"/>
                </a:cubicBezTo>
                <a:cubicBezTo>
                  <a:pt x="5242075" y="449062"/>
                  <a:pt x="5250959" y="464170"/>
                  <a:pt x="5264728" y="471055"/>
                </a:cubicBezTo>
                <a:cubicBezTo>
                  <a:pt x="5282144" y="479763"/>
                  <a:pt x="5301846" y="482873"/>
                  <a:pt x="5320146" y="489527"/>
                </a:cubicBezTo>
                <a:cubicBezTo>
                  <a:pt x="5335728" y="495193"/>
                  <a:pt x="5350599" y="502757"/>
                  <a:pt x="5366328" y="508000"/>
                </a:cubicBezTo>
                <a:cubicBezTo>
                  <a:pt x="5378371" y="512014"/>
                  <a:pt x="5391230" y="513222"/>
                  <a:pt x="5403273" y="517236"/>
                </a:cubicBezTo>
                <a:cubicBezTo>
                  <a:pt x="5494410" y="547615"/>
                  <a:pt x="5404432" y="526705"/>
                  <a:pt x="5495637" y="544945"/>
                </a:cubicBezTo>
                <a:cubicBezTo>
                  <a:pt x="5541819" y="541866"/>
                  <a:pt x="5587898" y="535709"/>
                  <a:pt x="5634182" y="535709"/>
                </a:cubicBezTo>
                <a:cubicBezTo>
                  <a:pt x="6053750" y="535709"/>
                  <a:pt x="5934207" y="482519"/>
                  <a:pt x="6096000" y="563418"/>
                </a:cubicBezTo>
                <a:cubicBezTo>
                  <a:pt x="6139535" y="628720"/>
                  <a:pt x="6082679" y="550097"/>
                  <a:pt x="6151418" y="618836"/>
                </a:cubicBezTo>
                <a:cubicBezTo>
                  <a:pt x="6159267" y="626685"/>
                  <a:pt x="6163362" y="637567"/>
                  <a:pt x="6169891" y="646545"/>
                </a:cubicBezTo>
                <a:cubicBezTo>
                  <a:pt x="6188000" y="671444"/>
                  <a:pt x="6208231" y="694819"/>
                  <a:pt x="6225309" y="720436"/>
                </a:cubicBezTo>
                <a:cubicBezTo>
                  <a:pt x="6231467" y="729672"/>
                  <a:pt x="6234546" y="741987"/>
                  <a:pt x="6243782" y="748145"/>
                </a:cubicBezTo>
                <a:cubicBezTo>
                  <a:pt x="6254344" y="755187"/>
                  <a:pt x="6268413" y="754303"/>
                  <a:pt x="6280728" y="757382"/>
                </a:cubicBezTo>
                <a:cubicBezTo>
                  <a:pt x="6283807" y="766618"/>
                  <a:pt x="6283731" y="777612"/>
                  <a:pt x="6289964" y="785091"/>
                </a:cubicBezTo>
                <a:cubicBezTo>
                  <a:pt x="6299370" y="796378"/>
                  <a:pt x="6340364" y="820906"/>
                  <a:pt x="6354618" y="831273"/>
                </a:cubicBezTo>
                <a:cubicBezTo>
                  <a:pt x="6497405" y="935118"/>
                  <a:pt x="6375086" y="854959"/>
                  <a:pt x="6465455" y="905164"/>
                </a:cubicBezTo>
                <a:cubicBezTo>
                  <a:pt x="6526947" y="939326"/>
                  <a:pt x="6493959" y="928124"/>
                  <a:pt x="6557818" y="951345"/>
                </a:cubicBezTo>
                <a:cubicBezTo>
                  <a:pt x="6576118" y="957999"/>
                  <a:pt x="6593861" y="967880"/>
                  <a:pt x="6613237" y="969818"/>
                </a:cubicBezTo>
                <a:cubicBezTo>
                  <a:pt x="6678887" y="976384"/>
                  <a:pt x="6709007" y="978083"/>
                  <a:pt x="6770255" y="988291"/>
                </a:cubicBezTo>
                <a:cubicBezTo>
                  <a:pt x="6799566" y="993176"/>
                  <a:pt x="6868752" y="1008808"/>
                  <a:pt x="6890328" y="1016000"/>
                </a:cubicBezTo>
                <a:cubicBezTo>
                  <a:pt x="6957789" y="1038487"/>
                  <a:pt x="6926855" y="1029750"/>
                  <a:pt x="6982691" y="1043709"/>
                </a:cubicBezTo>
                <a:cubicBezTo>
                  <a:pt x="6991927" y="1049867"/>
                  <a:pt x="7001872" y="1055075"/>
                  <a:pt x="7010400" y="1062182"/>
                </a:cubicBezTo>
                <a:cubicBezTo>
                  <a:pt x="7020435" y="1070544"/>
                  <a:pt x="7026768" y="1083410"/>
                  <a:pt x="7038109" y="1089891"/>
                </a:cubicBezTo>
                <a:cubicBezTo>
                  <a:pt x="7049131" y="1096189"/>
                  <a:pt x="7062740" y="1096048"/>
                  <a:pt x="7075055" y="1099127"/>
                </a:cubicBezTo>
                <a:cubicBezTo>
                  <a:pt x="7165867" y="1169759"/>
                  <a:pt x="7124880" y="1152682"/>
                  <a:pt x="7185891" y="1173018"/>
                </a:cubicBezTo>
                <a:cubicBezTo>
                  <a:pt x="7201285" y="1185333"/>
                  <a:pt x="7215670" y="1199029"/>
                  <a:pt x="7232073" y="1209964"/>
                </a:cubicBezTo>
                <a:cubicBezTo>
                  <a:pt x="7291434" y="1249538"/>
                  <a:pt x="7248335" y="1204278"/>
                  <a:pt x="7305964" y="1256145"/>
                </a:cubicBezTo>
                <a:cubicBezTo>
                  <a:pt x="7325382" y="1273621"/>
                  <a:pt x="7342909" y="1293091"/>
                  <a:pt x="7361382" y="1311564"/>
                </a:cubicBezTo>
                <a:cubicBezTo>
                  <a:pt x="7370618" y="1320800"/>
                  <a:pt x="7378780" y="1331254"/>
                  <a:pt x="7389091" y="1339273"/>
                </a:cubicBezTo>
                <a:cubicBezTo>
                  <a:pt x="7416800" y="1360824"/>
                  <a:pt x="7443010" y="1384455"/>
                  <a:pt x="7472218" y="1403927"/>
                </a:cubicBezTo>
                <a:cubicBezTo>
                  <a:pt x="7490691" y="1416242"/>
                  <a:pt x="7510300" y="1427004"/>
                  <a:pt x="7527637" y="1440873"/>
                </a:cubicBezTo>
                <a:cubicBezTo>
                  <a:pt x="7637334" y="1528631"/>
                  <a:pt x="7587196" y="1492895"/>
                  <a:pt x="7675418" y="1551709"/>
                </a:cubicBezTo>
                <a:cubicBezTo>
                  <a:pt x="7684655" y="1557867"/>
                  <a:pt x="7695278" y="1562332"/>
                  <a:pt x="7703128" y="1570182"/>
                </a:cubicBezTo>
                <a:cubicBezTo>
                  <a:pt x="7715443" y="1582497"/>
                  <a:pt x="7725582" y="1597466"/>
                  <a:pt x="7740073" y="1607127"/>
                </a:cubicBezTo>
                <a:cubicBezTo>
                  <a:pt x="7762986" y="1622402"/>
                  <a:pt x="7791934" y="1627550"/>
                  <a:pt x="7813964" y="1644073"/>
                </a:cubicBezTo>
                <a:cubicBezTo>
                  <a:pt x="7861064" y="1679399"/>
                  <a:pt x="7835975" y="1668049"/>
                  <a:pt x="7887855" y="1681018"/>
                </a:cubicBezTo>
                <a:cubicBezTo>
                  <a:pt x="7904715" y="1693663"/>
                  <a:pt x="7966575" y="1741126"/>
                  <a:pt x="7980218" y="1745673"/>
                </a:cubicBezTo>
                <a:lnTo>
                  <a:pt x="8007928" y="1754909"/>
                </a:lnTo>
                <a:cubicBezTo>
                  <a:pt x="8042401" y="1780764"/>
                  <a:pt x="8074935" y="1808607"/>
                  <a:pt x="8118764" y="1819564"/>
                </a:cubicBezTo>
                <a:cubicBezTo>
                  <a:pt x="8131079" y="1822643"/>
                  <a:pt x="8143503" y="1825313"/>
                  <a:pt x="8155709" y="1828800"/>
                </a:cubicBezTo>
                <a:cubicBezTo>
                  <a:pt x="8181051" y="1836040"/>
                  <a:pt x="8205195" y="1846747"/>
                  <a:pt x="8229600" y="1856509"/>
                </a:cubicBezTo>
                <a:lnTo>
                  <a:pt x="8663709" y="1847273"/>
                </a:lnTo>
                <a:cubicBezTo>
                  <a:pt x="8691571" y="1846278"/>
                  <a:pt x="8719576" y="1843878"/>
                  <a:pt x="8746837" y="1838036"/>
                </a:cubicBezTo>
                <a:cubicBezTo>
                  <a:pt x="8763048" y="1834562"/>
                  <a:pt x="8777624" y="1825721"/>
                  <a:pt x="8793018" y="1819564"/>
                </a:cubicBezTo>
                <a:cubicBezTo>
                  <a:pt x="9021259" y="1824420"/>
                  <a:pt x="9128301" y="1813775"/>
                  <a:pt x="9310255" y="1838036"/>
                </a:cubicBezTo>
                <a:cubicBezTo>
                  <a:pt x="9328818" y="1840511"/>
                  <a:pt x="9347391" y="1843210"/>
                  <a:pt x="9365673" y="1847273"/>
                </a:cubicBezTo>
                <a:cubicBezTo>
                  <a:pt x="9375177" y="1849385"/>
                  <a:pt x="9384266" y="1853091"/>
                  <a:pt x="9393382" y="1856509"/>
                </a:cubicBezTo>
                <a:cubicBezTo>
                  <a:pt x="9410343" y="1862869"/>
                  <a:pt x="9446302" y="1878975"/>
                  <a:pt x="9467273" y="1884218"/>
                </a:cubicBezTo>
                <a:cubicBezTo>
                  <a:pt x="9500011" y="1892403"/>
                  <a:pt x="9535913" y="1896511"/>
                  <a:pt x="9568873" y="1902691"/>
                </a:cubicBezTo>
                <a:cubicBezTo>
                  <a:pt x="9599733" y="1908477"/>
                  <a:pt x="9630777" y="1913549"/>
                  <a:pt x="9661237" y="1921164"/>
                </a:cubicBezTo>
                <a:cubicBezTo>
                  <a:pt x="9673552" y="1924243"/>
                  <a:pt x="9685976" y="1926913"/>
                  <a:pt x="9698182" y="1930400"/>
                </a:cubicBezTo>
                <a:cubicBezTo>
                  <a:pt x="9707543" y="1933075"/>
                  <a:pt x="9716312" y="1937894"/>
                  <a:pt x="9725891" y="1939636"/>
                </a:cubicBezTo>
                <a:cubicBezTo>
                  <a:pt x="9750313" y="1944076"/>
                  <a:pt x="9775152" y="1945794"/>
                  <a:pt x="9799782" y="1948873"/>
                </a:cubicBezTo>
                <a:cubicBezTo>
                  <a:pt x="9881649" y="1976161"/>
                  <a:pt x="9835847" y="1965195"/>
                  <a:pt x="9938328" y="1976582"/>
                </a:cubicBezTo>
                <a:cubicBezTo>
                  <a:pt x="10038540" y="2009985"/>
                  <a:pt x="9938510" y="1979480"/>
                  <a:pt x="10187709" y="1995055"/>
                </a:cubicBezTo>
                <a:cubicBezTo>
                  <a:pt x="10259172" y="1999522"/>
                  <a:pt x="10248647" y="2003671"/>
                  <a:pt x="10307782" y="2013527"/>
                </a:cubicBezTo>
                <a:cubicBezTo>
                  <a:pt x="10329256" y="2017106"/>
                  <a:pt x="10351089" y="2018494"/>
                  <a:pt x="10372437" y="2022764"/>
                </a:cubicBezTo>
                <a:cubicBezTo>
                  <a:pt x="10472264" y="2042729"/>
                  <a:pt x="10416098" y="2041236"/>
                  <a:pt x="10464800" y="2041236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 de texto 17">
            <a:extLst>
              <a:ext uri="{FF2B5EF4-FFF2-40B4-BE49-F238E27FC236}">
                <a16:creationId xmlns:a16="http://schemas.microsoft.com/office/drawing/2014/main" id="{529CFA6D-7ADA-27C5-84A2-D18DB10CE91A}"/>
              </a:ext>
            </a:extLst>
          </p:cNvPr>
          <p:cNvSpPr txBox="1"/>
          <p:nvPr/>
        </p:nvSpPr>
        <p:spPr>
          <a:xfrm>
            <a:off x="9851492" y="1921164"/>
            <a:ext cx="779563" cy="517236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1200"/>
              </a:spcAft>
            </a:pPr>
            <a:r>
              <a:rPr lang="es-MX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Vía </a:t>
            </a:r>
            <a:r>
              <a:rPr lang="es-MX" sz="9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Medellín </a:t>
            </a:r>
            <a:r>
              <a:rPr lang="es-MX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Bogotá</a:t>
            </a:r>
            <a:endParaRPr lang="es-CO" sz="9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Conector recto de flecha 3">
            <a:extLst>
              <a:ext uri="{FF2B5EF4-FFF2-40B4-BE49-F238E27FC236}">
                <a16:creationId xmlns:a16="http://schemas.microsoft.com/office/drawing/2014/main" id="{88840751-D4F8-7E76-8B1A-27B7187DB489}"/>
              </a:ext>
            </a:extLst>
          </p:cNvPr>
          <p:cNvCxnSpPr>
            <a:cxnSpLocks/>
            <a:stCxn id="3" idx="2"/>
          </p:cNvCxnSpPr>
          <p:nvPr/>
        </p:nvCxnSpPr>
        <p:spPr>
          <a:xfrm flipH="1">
            <a:off x="9873673" y="2438400"/>
            <a:ext cx="367601" cy="649219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lipse 8">
            <a:extLst>
              <a:ext uri="{FF2B5EF4-FFF2-40B4-BE49-F238E27FC236}">
                <a16:creationId xmlns:a16="http://schemas.microsoft.com/office/drawing/2014/main" id="{0484FC17-C40B-542D-C98F-13BC5DDCEB1F}"/>
              </a:ext>
            </a:extLst>
          </p:cNvPr>
          <p:cNvSpPr/>
          <p:nvPr/>
        </p:nvSpPr>
        <p:spPr>
          <a:xfrm rot="21335043">
            <a:off x="971132" y="4941765"/>
            <a:ext cx="10249736" cy="1647520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652690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7D6F5B92-76A2-1684-3146-A3765ACCB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6853" y="736131"/>
            <a:ext cx="10458293" cy="597117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B7FF8BD-C58D-784E-440B-1132CD2E128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93460" y="47018"/>
            <a:ext cx="11805078" cy="637309"/>
          </a:xfrm>
        </p:spPr>
        <p:txBody>
          <a:bodyPr>
            <a:noAutofit/>
          </a:bodyPr>
          <a:lstStyle/>
          <a:p>
            <a:pPr algn="ctr"/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MARGEN DERECHA CASA DE MAQUINAS DEL PROYECTO </a:t>
            </a:r>
            <a:r>
              <a:rPr lang="es-MX" sz="28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es-CO" sz="2800" b="1" dirty="0">
              <a:highlight>
                <a:srgbClr val="C0C0C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rma libre: forma 3">
            <a:extLst>
              <a:ext uri="{FF2B5EF4-FFF2-40B4-BE49-F238E27FC236}">
                <a16:creationId xmlns:a16="http://schemas.microsoft.com/office/drawing/2014/main" id="{AC91BDC8-659A-BE83-B717-57B92ECD4CD8}"/>
              </a:ext>
            </a:extLst>
          </p:cNvPr>
          <p:cNvSpPr/>
          <p:nvPr/>
        </p:nvSpPr>
        <p:spPr>
          <a:xfrm>
            <a:off x="1828800" y="969818"/>
            <a:ext cx="9374909" cy="1616364"/>
          </a:xfrm>
          <a:custGeom>
            <a:avLst/>
            <a:gdLst>
              <a:gd name="connsiteX0" fmla="*/ 9374909 w 9374909"/>
              <a:gd name="connsiteY0" fmla="*/ 415637 h 1616364"/>
              <a:gd name="connsiteX1" fmla="*/ 9236364 w 9374909"/>
              <a:gd name="connsiteY1" fmla="*/ 397164 h 1616364"/>
              <a:gd name="connsiteX2" fmla="*/ 8996218 w 9374909"/>
              <a:gd name="connsiteY2" fmla="*/ 360218 h 1616364"/>
              <a:gd name="connsiteX3" fmla="*/ 8645236 w 9374909"/>
              <a:gd name="connsiteY3" fmla="*/ 350982 h 1616364"/>
              <a:gd name="connsiteX4" fmla="*/ 8599055 w 9374909"/>
              <a:gd name="connsiteY4" fmla="*/ 406400 h 1616364"/>
              <a:gd name="connsiteX5" fmla="*/ 8571345 w 9374909"/>
              <a:gd name="connsiteY5" fmla="*/ 415637 h 1616364"/>
              <a:gd name="connsiteX6" fmla="*/ 8552873 w 9374909"/>
              <a:gd name="connsiteY6" fmla="*/ 461818 h 1616364"/>
              <a:gd name="connsiteX7" fmla="*/ 8478982 w 9374909"/>
              <a:gd name="connsiteY7" fmla="*/ 554182 h 1616364"/>
              <a:gd name="connsiteX8" fmla="*/ 8451273 w 9374909"/>
              <a:gd name="connsiteY8" fmla="*/ 637309 h 1616364"/>
              <a:gd name="connsiteX9" fmla="*/ 8414327 w 9374909"/>
              <a:gd name="connsiteY9" fmla="*/ 665018 h 1616364"/>
              <a:gd name="connsiteX10" fmla="*/ 8395855 w 9374909"/>
              <a:gd name="connsiteY10" fmla="*/ 701964 h 1616364"/>
              <a:gd name="connsiteX11" fmla="*/ 8340436 w 9374909"/>
              <a:gd name="connsiteY11" fmla="*/ 720437 h 1616364"/>
              <a:gd name="connsiteX12" fmla="*/ 8257309 w 9374909"/>
              <a:gd name="connsiteY12" fmla="*/ 748146 h 1616364"/>
              <a:gd name="connsiteX13" fmla="*/ 8072582 w 9374909"/>
              <a:gd name="connsiteY13" fmla="*/ 738909 h 1616364"/>
              <a:gd name="connsiteX14" fmla="*/ 8044873 w 9374909"/>
              <a:gd name="connsiteY14" fmla="*/ 729673 h 1616364"/>
              <a:gd name="connsiteX15" fmla="*/ 7952509 w 9374909"/>
              <a:gd name="connsiteY15" fmla="*/ 711200 h 1616364"/>
              <a:gd name="connsiteX16" fmla="*/ 7887855 w 9374909"/>
              <a:gd name="connsiteY16" fmla="*/ 674255 h 1616364"/>
              <a:gd name="connsiteX17" fmla="*/ 7795491 w 9374909"/>
              <a:gd name="connsiteY17" fmla="*/ 563418 h 1616364"/>
              <a:gd name="connsiteX18" fmla="*/ 7758545 w 9374909"/>
              <a:gd name="connsiteY18" fmla="*/ 517237 h 1616364"/>
              <a:gd name="connsiteX19" fmla="*/ 7721600 w 9374909"/>
              <a:gd name="connsiteY19" fmla="*/ 498764 h 1616364"/>
              <a:gd name="connsiteX20" fmla="*/ 7638473 w 9374909"/>
              <a:gd name="connsiteY20" fmla="*/ 443346 h 1616364"/>
              <a:gd name="connsiteX21" fmla="*/ 7601527 w 9374909"/>
              <a:gd name="connsiteY21" fmla="*/ 397164 h 1616364"/>
              <a:gd name="connsiteX22" fmla="*/ 7546109 w 9374909"/>
              <a:gd name="connsiteY22" fmla="*/ 323273 h 1616364"/>
              <a:gd name="connsiteX23" fmla="*/ 7462982 w 9374909"/>
              <a:gd name="connsiteY23" fmla="*/ 295564 h 1616364"/>
              <a:gd name="connsiteX24" fmla="*/ 7259782 w 9374909"/>
              <a:gd name="connsiteY24" fmla="*/ 304800 h 1616364"/>
              <a:gd name="connsiteX25" fmla="*/ 7222836 w 9374909"/>
              <a:gd name="connsiteY25" fmla="*/ 323273 h 1616364"/>
              <a:gd name="connsiteX26" fmla="*/ 7176655 w 9374909"/>
              <a:gd name="connsiteY26" fmla="*/ 360218 h 1616364"/>
              <a:gd name="connsiteX27" fmla="*/ 7148945 w 9374909"/>
              <a:gd name="connsiteY27" fmla="*/ 378691 h 1616364"/>
              <a:gd name="connsiteX28" fmla="*/ 7093527 w 9374909"/>
              <a:gd name="connsiteY28" fmla="*/ 452582 h 1616364"/>
              <a:gd name="connsiteX29" fmla="*/ 7084291 w 9374909"/>
              <a:gd name="connsiteY29" fmla="*/ 480291 h 1616364"/>
              <a:gd name="connsiteX30" fmla="*/ 7047345 w 9374909"/>
              <a:gd name="connsiteY30" fmla="*/ 526473 h 1616364"/>
              <a:gd name="connsiteX31" fmla="*/ 7019636 w 9374909"/>
              <a:gd name="connsiteY31" fmla="*/ 572655 h 1616364"/>
              <a:gd name="connsiteX32" fmla="*/ 6945745 w 9374909"/>
              <a:gd name="connsiteY32" fmla="*/ 628073 h 1616364"/>
              <a:gd name="connsiteX33" fmla="*/ 6908800 w 9374909"/>
              <a:gd name="connsiteY33" fmla="*/ 665018 h 1616364"/>
              <a:gd name="connsiteX34" fmla="*/ 6862618 w 9374909"/>
              <a:gd name="connsiteY34" fmla="*/ 692727 h 1616364"/>
              <a:gd name="connsiteX35" fmla="*/ 6834909 w 9374909"/>
              <a:gd name="connsiteY35" fmla="*/ 711200 h 1616364"/>
              <a:gd name="connsiteX36" fmla="*/ 6779491 w 9374909"/>
              <a:gd name="connsiteY36" fmla="*/ 720437 h 1616364"/>
              <a:gd name="connsiteX37" fmla="*/ 6724073 w 9374909"/>
              <a:gd name="connsiteY37" fmla="*/ 738909 h 1616364"/>
              <a:gd name="connsiteX38" fmla="*/ 6483927 w 9374909"/>
              <a:gd name="connsiteY38" fmla="*/ 711200 h 1616364"/>
              <a:gd name="connsiteX39" fmla="*/ 6410036 w 9374909"/>
              <a:gd name="connsiteY39" fmla="*/ 692727 h 1616364"/>
              <a:gd name="connsiteX40" fmla="*/ 6373091 w 9374909"/>
              <a:gd name="connsiteY40" fmla="*/ 683491 h 1616364"/>
              <a:gd name="connsiteX41" fmla="*/ 5948218 w 9374909"/>
              <a:gd name="connsiteY41" fmla="*/ 692727 h 1616364"/>
              <a:gd name="connsiteX42" fmla="*/ 5911273 w 9374909"/>
              <a:gd name="connsiteY42" fmla="*/ 720437 h 1616364"/>
              <a:gd name="connsiteX43" fmla="*/ 5874327 w 9374909"/>
              <a:gd name="connsiteY43" fmla="*/ 729673 h 1616364"/>
              <a:gd name="connsiteX44" fmla="*/ 5800436 w 9374909"/>
              <a:gd name="connsiteY44" fmla="*/ 794327 h 1616364"/>
              <a:gd name="connsiteX45" fmla="*/ 5772727 w 9374909"/>
              <a:gd name="connsiteY45" fmla="*/ 803564 h 1616364"/>
              <a:gd name="connsiteX46" fmla="*/ 5735782 w 9374909"/>
              <a:gd name="connsiteY46" fmla="*/ 840509 h 1616364"/>
              <a:gd name="connsiteX47" fmla="*/ 5708073 w 9374909"/>
              <a:gd name="connsiteY47" fmla="*/ 849746 h 1616364"/>
              <a:gd name="connsiteX48" fmla="*/ 5652655 w 9374909"/>
              <a:gd name="connsiteY48" fmla="*/ 886691 h 1616364"/>
              <a:gd name="connsiteX49" fmla="*/ 5578764 w 9374909"/>
              <a:gd name="connsiteY49" fmla="*/ 932873 h 1616364"/>
              <a:gd name="connsiteX50" fmla="*/ 5477164 w 9374909"/>
              <a:gd name="connsiteY50" fmla="*/ 1025237 h 1616364"/>
              <a:gd name="connsiteX51" fmla="*/ 5449455 w 9374909"/>
              <a:gd name="connsiteY51" fmla="*/ 1034473 h 1616364"/>
              <a:gd name="connsiteX52" fmla="*/ 5375564 w 9374909"/>
              <a:gd name="connsiteY52" fmla="*/ 1089891 h 1616364"/>
              <a:gd name="connsiteX53" fmla="*/ 5347855 w 9374909"/>
              <a:gd name="connsiteY53" fmla="*/ 1117600 h 1616364"/>
              <a:gd name="connsiteX54" fmla="*/ 5310909 w 9374909"/>
              <a:gd name="connsiteY54" fmla="*/ 1126837 h 1616364"/>
              <a:gd name="connsiteX55" fmla="*/ 5227782 w 9374909"/>
              <a:gd name="connsiteY55" fmla="*/ 1173018 h 1616364"/>
              <a:gd name="connsiteX56" fmla="*/ 5098473 w 9374909"/>
              <a:gd name="connsiteY56" fmla="*/ 1200727 h 1616364"/>
              <a:gd name="connsiteX57" fmla="*/ 4913745 w 9374909"/>
              <a:gd name="connsiteY57" fmla="*/ 1191491 h 1616364"/>
              <a:gd name="connsiteX58" fmla="*/ 4886036 w 9374909"/>
              <a:gd name="connsiteY58" fmla="*/ 1182255 h 1616364"/>
              <a:gd name="connsiteX59" fmla="*/ 4821382 w 9374909"/>
              <a:gd name="connsiteY59" fmla="*/ 1136073 h 1616364"/>
              <a:gd name="connsiteX60" fmla="*/ 4784436 w 9374909"/>
              <a:gd name="connsiteY60" fmla="*/ 1089891 h 1616364"/>
              <a:gd name="connsiteX61" fmla="*/ 4682836 w 9374909"/>
              <a:gd name="connsiteY61" fmla="*/ 1006764 h 1616364"/>
              <a:gd name="connsiteX62" fmla="*/ 4636655 w 9374909"/>
              <a:gd name="connsiteY62" fmla="*/ 979055 h 1616364"/>
              <a:gd name="connsiteX63" fmla="*/ 4590473 w 9374909"/>
              <a:gd name="connsiteY63" fmla="*/ 969818 h 1616364"/>
              <a:gd name="connsiteX64" fmla="*/ 4267200 w 9374909"/>
              <a:gd name="connsiteY64" fmla="*/ 960582 h 1616364"/>
              <a:gd name="connsiteX65" fmla="*/ 4248727 w 9374909"/>
              <a:gd name="connsiteY65" fmla="*/ 988291 h 1616364"/>
              <a:gd name="connsiteX66" fmla="*/ 4221018 w 9374909"/>
              <a:gd name="connsiteY66" fmla="*/ 1025237 h 1616364"/>
              <a:gd name="connsiteX67" fmla="*/ 4193309 w 9374909"/>
              <a:gd name="connsiteY67" fmla="*/ 1080655 h 1616364"/>
              <a:gd name="connsiteX68" fmla="*/ 4174836 w 9374909"/>
              <a:gd name="connsiteY68" fmla="*/ 1117600 h 1616364"/>
              <a:gd name="connsiteX69" fmla="*/ 4147127 w 9374909"/>
              <a:gd name="connsiteY69" fmla="*/ 1145309 h 1616364"/>
              <a:gd name="connsiteX70" fmla="*/ 4110182 w 9374909"/>
              <a:gd name="connsiteY70" fmla="*/ 1209964 h 1616364"/>
              <a:gd name="connsiteX71" fmla="*/ 4064000 w 9374909"/>
              <a:gd name="connsiteY71" fmla="*/ 1293091 h 1616364"/>
              <a:gd name="connsiteX72" fmla="*/ 4027055 w 9374909"/>
              <a:gd name="connsiteY72" fmla="*/ 1330037 h 1616364"/>
              <a:gd name="connsiteX73" fmla="*/ 3934691 w 9374909"/>
              <a:gd name="connsiteY73" fmla="*/ 1376218 h 1616364"/>
              <a:gd name="connsiteX74" fmla="*/ 3786909 w 9374909"/>
              <a:gd name="connsiteY74" fmla="*/ 1394691 h 1616364"/>
              <a:gd name="connsiteX75" fmla="*/ 3592945 w 9374909"/>
              <a:gd name="connsiteY75" fmla="*/ 1385455 h 1616364"/>
              <a:gd name="connsiteX76" fmla="*/ 3500582 w 9374909"/>
              <a:gd name="connsiteY76" fmla="*/ 1348509 h 1616364"/>
              <a:gd name="connsiteX77" fmla="*/ 3435927 w 9374909"/>
              <a:gd name="connsiteY77" fmla="*/ 1339273 h 1616364"/>
              <a:gd name="connsiteX78" fmla="*/ 3251200 w 9374909"/>
              <a:gd name="connsiteY78" fmla="*/ 1348509 h 1616364"/>
              <a:gd name="connsiteX79" fmla="*/ 3177309 w 9374909"/>
              <a:gd name="connsiteY79" fmla="*/ 1403927 h 1616364"/>
              <a:gd name="connsiteX80" fmla="*/ 3149600 w 9374909"/>
              <a:gd name="connsiteY80" fmla="*/ 1413164 h 1616364"/>
              <a:gd name="connsiteX81" fmla="*/ 3112655 w 9374909"/>
              <a:gd name="connsiteY81" fmla="*/ 1440873 h 1616364"/>
              <a:gd name="connsiteX82" fmla="*/ 3075709 w 9374909"/>
              <a:gd name="connsiteY82" fmla="*/ 1459346 h 1616364"/>
              <a:gd name="connsiteX83" fmla="*/ 2983345 w 9374909"/>
              <a:gd name="connsiteY83" fmla="*/ 1533237 h 1616364"/>
              <a:gd name="connsiteX84" fmla="*/ 2974109 w 9374909"/>
              <a:gd name="connsiteY84" fmla="*/ 1560946 h 1616364"/>
              <a:gd name="connsiteX85" fmla="*/ 2918691 w 9374909"/>
              <a:gd name="connsiteY85" fmla="*/ 1579418 h 1616364"/>
              <a:gd name="connsiteX86" fmla="*/ 2844800 w 9374909"/>
              <a:gd name="connsiteY86" fmla="*/ 1607127 h 1616364"/>
              <a:gd name="connsiteX87" fmla="*/ 2807855 w 9374909"/>
              <a:gd name="connsiteY87" fmla="*/ 1616364 h 1616364"/>
              <a:gd name="connsiteX88" fmla="*/ 2632364 w 9374909"/>
              <a:gd name="connsiteY88" fmla="*/ 1597891 h 1616364"/>
              <a:gd name="connsiteX89" fmla="*/ 2604655 w 9374909"/>
              <a:gd name="connsiteY89" fmla="*/ 1579418 h 1616364"/>
              <a:gd name="connsiteX90" fmla="*/ 2540000 w 9374909"/>
              <a:gd name="connsiteY90" fmla="*/ 1533237 h 1616364"/>
              <a:gd name="connsiteX91" fmla="*/ 2503055 w 9374909"/>
              <a:gd name="connsiteY91" fmla="*/ 1514764 h 1616364"/>
              <a:gd name="connsiteX92" fmla="*/ 2438400 w 9374909"/>
              <a:gd name="connsiteY92" fmla="*/ 1496291 h 1616364"/>
              <a:gd name="connsiteX93" fmla="*/ 2336800 w 9374909"/>
              <a:gd name="connsiteY93" fmla="*/ 1459346 h 1616364"/>
              <a:gd name="connsiteX94" fmla="*/ 2189018 w 9374909"/>
              <a:gd name="connsiteY94" fmla="*/ 1440873 h 1616364"/>
              <a:gd name="connsiteX95" fmla="*/ 1921164 w 9374909"/>
              <a:gd name="connsiteY95" fmla="*/ 1431637 h 1616364"/>
              <a:gd name="connsiteX96" fmla="*/ 1533236 w 9374909"/>
              <a:gd name="connsiteY96" fmla="*/ 1440873 h 1616364"/>
              <a:gd name="connsiteX97" fmla="*/ 1440873 w 9374909"/>
              <a:gd name="connsiteY97" fmla="*/ 1459346 h 1616364"/>
              <a:gd name="connsiteX98" fmla="*/ 1357745 w 9374909"/>
              <a:gd name="connsiteY98" fmla="*/ 1477818 h 1616364"/>
              <a:gd name="connsiteX99" fmla="*/ 1293091 w 9374909"/>
              <a:gd name="connsiteY99" fmla="*/ 1487055 h 1616364"/>
              <a:gd name="connsiteX100" fmla="*/ 1237673 w 9374909"/>
              <a:gd name="connsiteY100" fmla="*/ 1496291 h 1616364"/>
              <a:gd name="connsiteX101" fmla="*/ 1191491 w 9374909"/>
              <a:gd name="connsiteY101" fmla="*/ 1514764 h 1616364"/>
              <a:gd name="connsiteX102" fmla="*/ 1089891 w 9374909"/>
              <a:gd name="connsiteY102" fmla="*/ 1533237 h 1616364"/>
              <a:gd name="connsiteX103" fmla="*/ 942109 w 9374909"/>
              <a:gd name="connsiteY103" fmla="*/ 1524000 h 1616364"/>
              <a:gd name="connsiteX104" fmla="*/ 914400 w 9374909"/>
              <a:gd name="connsiteY104" fmla="*/ 1505527 h 1616364"/>
              <a:gd name="connsiteX105" fmla="*/ 877455 w 9374909"/>
              <a:gd name="connsiteY105" fmla="*/ 1496291 h 1616364"/>
              <a:gd name="connsiteX106" fmla="*/ 849745 w 9374909"/>
              <a:gd name="connsiteY106" fmla="*/ 1487055 h 1616364"/>
              <a:gd name="connsiteX107" fmla="*/ 812800 w 9374909"/>
              <a:gd name="connsiteY107" fmla="*/ 1468582 h 1616364"/>
              <a:gd name="connsiteX108" fmla="*/ 748145 w 9374909"/>
              <a:gd name="connsiteY108" fmla="*/ 1450109 h 1616364"/>
              <a:gd name="connsiteX109" fmla="*/ 720436 w 9374909"/>
              <a:gd name="connsiteY109" fmla="*/ 1431637 h 1616364"/>
              <a:gd name="connsiteX110" fmla="*/ 692727 w 9374909"/>
              <a:gd name="connsiteY110" fmla="*/ 1422400 h 1616364"/>
              <a:gd name="connsiteX111" fmla="*/ 665018 w 9374909"/>
              <a:gd name="connsiteY111" fmla="*/ 1403927 h 1616364"/>
              <a:gd name="connsiteX112" fmla="*/ 618836 w 9374909"/>
              <a:gd name="connsiteY112" fmla="*/ 1376218 h 1616364"/>
              <a:gd name="connsiteX113" fmla="*/ 591127 w 9374909"/>
              <a:gd name="connsiteY113" fmla="*/ 1366982 h 1616364"/>
              <a:gd name="connsiteX114" fmla="*/ 526473 w 9374909"/>
              <a:gd name="connsiteY114" fmla="*/ 1302327 h 1616364"/>
              <a:gd name="connsiteX115" fmla="*/ 471055 w 9374909"/>
              <a:gd name="connsiteY115" fmla="*/ 1265382 h 1616364"/>
              <a:gd name="connsiteX116" fmla="*/ 424873 w 9374909"/>
              <a:gd name="connsiteY116" fmla="*/ 1209964 h 1616364"/>
              <a:gd name="connsiteX117" fmla="*/ 360218 w 9374909"/>
              <a:gd name="connsiteY117" fmla="*/ 1126837 h 1616364"/>
              <a:gd name="connsiteX118" fmla="*/ 341745 w 9374909"/>
              <a:gd name="connsiteY118" fmla="*/ 1099127 h 1616364"/>
              <a:gd name="connsiteX119" fmla="*/ 295564 w 9374909"/>
              <a:gd name="connsiteY119" fmla="*/ 1052946 h 1616364"/>
              <a:gd name="connsiteX120" fmla="*/ 277091 w 9374909"/>
              <a:gd name="connsiteY120" fmla="*/ 1016000 h 1616364"/>
              <a:gd name="connsiteX121" fmla="*/ 212436 w 9374909"/>
              <a:gd name="connsiteY121" fmla="*/ 969818 h 1616364"/>
              <a:gd name="connsiteX122" fmla="*/ 175491 w 9374909"/>
              <a:gd name="connsiteY122" fmla="*/ 942109 h 1616364"/>
              <a:gd name="connsiteX123" fmla="*/ 138545 w 9374909"/>
              <a:gd name="connsiteY123" fmla="*/ 895927 h 1616364"/>
              <a:gd name="connsiteX124" fmla="*/ 101600 w 9374909"/>
              <a:gd name="connsiteY124" fmla="*/ 877455 h 1616364"/>
              <a:gd name="connsiteX125" fmla="*/ 55418 w 9374909"/>
              <a:gd name="connsiteY125" fmla="*/ 831273 h 1616364"/>
              <a:gd name="connsiteX126" fmla="*/ 18473 w 9374909"/>
              <a:gd name="connsiteY126" fmla="*/ 757382 h 1616364"/>
              <a:gd name="connsiteX127" fmla="*/ 0 w 9374909"/>
              <a:gd name="connsiteY127" fmla="*/ 637309 h 1616364"/>
              <a:gd name="connsiteX128" fmla="*/ 9236 w 9374909"/>
              <a:gd name="connsiteY128" fmla="*/ 508000 h 1616364"/>
              <a:gd name="connsiteX129" fmla="*/ 46182 w 9374909"/>
              <a:gd name="connsiteY129" fmla="*/ 415637 h 1616364"/>
              <a:gd name="connsiteX130" fmla="*/ 83127 w 9374909"/>
              <a:gd name="connsiteY130" fmla="*/ 397164 h 1616364"/>
              <a:gd name="connsiteX131" fmla="*/ 110836 w 9374909"/>
              <a:gd name="connsiteY131" fmla="*/ 378691 h 1616364"/>
              <a:gd name="connsiteX132" fmla="*/ 175491 w 9374909"/>
              <a:gd name="connsiteY132" fmla="*/ 323273 h 1616364"/>
              <a:gd name="connsiteX133" fmla="*/ 203200 w 9374909"/>
              <a:gd name="connsiteY133" fmla="*/ 267855 h 1616364"/>
              <a:gd name="connsiteX134" fmla="*/ 212436 w 9374909"/>
              <a:gd name="connsiteY134" fmla="*/ 240146 h 1616364"/>
              <a:gd name="connsiteX135" fmla="*/ 240145 w 9374909"/>
              <a:gd name="connsiteY135" fmla="*/ 221673 h 1616364"/>
              <a:gd name="connsiteX136" fmla="*/ 286327 w 9374909"/>
              <a:gd name="connsiteY136" fmla="*/ 157018 h 1616364"/>
              <a:gd name="connsiteX137" fmla="*/ 304800 w 9374909"/>
              <a:gd name="connsiteY137" fmla="*/ 129309 h 1616364"/>
              <a:gd name="connsiteX138" fmla="*/ 332509 w 9374909"/>
              <a:gd name="connsiteY138" fmla="*/ 110837 h 1616364"/>
              <a:gd name="connsiteX139" fmla="*/ 360218 w 9374909"/>
              <a:gd name="connsiteY139" fmla="*/ 27709 h 1616364"/>
              <a:gd name="connsiteX140" fmla="*/ 369455 w 9374909"/>
              <a:gd name="connsiteY140" fmla="*/ 0 h 1616364"/>
              <a:gd name="connsiteX141" fmla="*/ 406400 w 9374909"/>
              <a:gd name="connsiteY141" fmla="*/ 0 h 161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9374909" h="1616364">
                <a:moveTo>
                  <a:pt x="9374909" y="415637"/>
                </a:moveTo>
                <a:cubicBezTo>
                  <a:pt x="9247525" y="390158"/>
                  <a:pt x="9444593" y="428012"/>
                  <a:pt x="9236364" y="397164"/>
                </a:cubicBezTo>
                <a:cubicBezTo>
                  <a:pt x="8910781" y="348930"/>
                  <a:pt x="9206188" y="383550"/>
                  <a:pt x="8996218" y="360218"/>
                </a:cubicBezTo>
                <a:cubicBezTo>
                  <a:pt x="8847288" y="310577"/>
                  <a:pt x="8960262" y="341138"/>
                  <a:pt x="8645236" y="350982"/>
                </a:cubicBezTo>
                <a:cubicBezTo>
                  <a:pt x="8549380" y="414887"/>
                  <a:pt x="8692807" y="312648"/>
                  <a:pt x="8599055" y="406400"/>
                </a:cubicBezTo>
                <a:cubicBezTo>
                  <a:pt x="8592170" y="413285"/>
                  <a:pt x="8580582" y="412558"/>
                  <a:pt x="8571345" y="415637"/>
                </a:cubicBezTo>
                <a:cubicBezTo>
                  <a:pt x="8565188" y="431031"/>
                  <a:pt x="8560925" y="447325"/>
                  <a:pt x="8552873" y="461818"/>
                </a:cubicBezTo>
                <a:cubicBezTo>
                  <a:pt x="8543508" y="478676"/>
                  <a:pt x="8483829" y="548365"/>
                  <a:pt x="8478982" y="554182"/>
                </a:cubicBezTo>
                <a:cubicBezTo>
                  <a:pt x="8473364" y="582268"/>
                  <a:pt x="8471223" y="614034"/>
                  <a:pt x="8451273" y="637309"/>
                </a:cubicBezTo>
                <a:cubicBezTo>
                  <a:pt x="8441255" y="648997"/>
                  <a:pt x="8426642" y="655782"/>
                  <a:pt x="8414327" y="665018"/>
                </a:cubicBezTo>
                <a:cubicBezTo>
                  <a:pt x="8408170" y="677333"/>
                  <a:pt x="8406870" y="693703"/>
                  <a:pt x="8395855" y="701964"/>
                </a:cubicBezTo>
                <a:cubicBezTo>
                  <a:pt x="8380277" y="713647"/>
                  <a:pt x="8357853" y="711729"/>
                  <a:pt x="8340436" y="720437"/>
                </a:cubicBezTo>
                <a:cubicBezTo>
                  <a:pt x="8289449" y="745930"/>
                  <a:pt x="8316992" y="736209"/>
                  <a:pt x="8257309" y="748146"/>
                </a:cubicBezTo>
                <a:cubicBezTo>
                  <a:pt x="8195733" y="745067"/>
                  <a:pt x="8134003" y="744250"/>
                  <a:pt x="8072582" y="738909"/>
                </a:cubicBezTo>
                <a:cubicBezTo>
                  <a:pt x="8062883" y="738066"/>
                  <a:pt x="8054377" y="731785"/>
                  <a:pt x="8044873" y="729673"/>
                </a:cubicBezTo>
                <a:cubicBezTo>
                  <a:pt x="8018747" y="723867"/>
                  <a:pt x="7979280" y="721239"/>
                  <a:pt x="7952509" y="711200"/>
                </a:cubicBezTo>
                <a:cubicBezTo>
                  <a:pt x="7936087" y="705041"/>
                  <a:pt x="7902470" y="686434"/>
                  <a:pt x="7887855" y="674255"/>
                </a:cubicBezTo>
                <a:cubicBezTo>
                  <a:pt x="7854446" y="646415"/>
                  <a:pt x="7816773" y="590504"/>
                  <a:pt x="7795491" y="563418"/>
                </a:cubicBezTo>
                <a:cubicBezTo>
                  <a:pt x="7783311" y="547917"/>
                  <a:pt x="7776177" y="526053"/>
                  <a:pt x="7758545" y="517237"/>
                </a:cubicBezTo>
                <a:cubicBezTo>
                  <a:pt x="7746230" y="511079"/>
                  <a:pt x="7732880" y="506660"/>
                  <a:pt x="7721600" y="498764"/>
                </a:cubicBezTo>
                <a:cubicBezTo>
                  <a:pt x="7635833" y="438726"/>
                  <a:pt x="7698254" y="463272"/>
                  <a:pt x="7638473" y="443346"/>
                </a:cubicBezTo>
                <a:cubicBezTo>
                  <a:pt x="7626158" y="427952"/>
                  <a:pt x="7612832" y="413314"/>
                  <a:pt x="7601527" y="397164"/>
                </a:cubicBezTo>
                <a:cubicBezTo>
                  <a:pt x="7588169" y="378082"/>
                  <a:pt x="7571180" y="335809"/>
                  <a:pt x="7546109" y="323273"/>
                </a:cubicBezTo>
                <a:cubicBezTo>
                  <a:pt x="7519985" y="310211"/>
                  <a:pt x="7462982" y="295564"/>
                  <a:pt x="7462982" y="295564"/>
                </a:cubicBezTo>
                <a:cubicBezTo>
                  <a:pt x="7395249" y="298643"/>
                  <a:pt x="7327138" y="297028"/>
                  <a:pt x="7259782" y="304800"/>
                </a:cubicBezTo>
                <a:cubicBezTo>
                  <a:pt x="7246104" y="306378"/>
                  <a:pt x="7234292" y="315635"/>
                  <a:pt x="7222836" y="323273"/>
                </a:cubicBezTo>
                <a:cubicBezTo>
                  <a:pt x="7206433" y="334208"/>
                  <a:pt x="7192426" y="348390"/>
                  <a:pt x="7176655" y="360218"/>
                </a:cubicBezTo>
                <a:cubicBezTo>
                  <a:pt x="7167774" y="366879"/>
                  <a:pt x="7158182" y="372533"/>
                  <a:pt x="7148945" y="378691"/>
                </a:cubicBezTo>
                <a:cubicBezTo>
                  <a:pt x="7130472" y="403321"/>
                  <a:pt x="7103263" y="423374"/>
                  <a:pt x="7093527" y="452582"/>
                </a:cubicBezTo>
                <a:cubicBezTo>
                  <a:pt x="7090448" y="461818"/>
                  <a:pt x="7089451" y="472035"/>
                  <a:pt x="7084291" y="480291"/>
                </a:cubicBezTo>
                <a:cubicBezTo>
                  <a:pt x="7073843" y="497008"/>
                  <a:pt x="7058650" y="510323"/>
                  <a:pt x="7047345" y="526473"/>
                </a:cubicBezTo>
                <a:cubicBezTo>
                  <a:pt x="7037050" y="541180"/>
                  <a:pt x="7032330" y="559961"/>
                  <a:pt x="7019636" y="572655"/>
                </a:cubicBezTo>
                <a:cubicBezTo>
                  <a:pt x="6997866" y="594425"/>
                  <a:pt x="6967515" y="606303"/>
                  <a:pt x="6945745" y="628073"/>
                </a:cubicBezTo>
                <a:cubicBezTo>
                  <a:pt x="6933430" y="640388"/>
                  <a:pt x="6922547" y="654326"/>
                  <a:pt x="6908800" y="665018"/>
                </a:cubicBezTo>
                <a:cubicBezTo>
                  <a:pt x="6894629" y="676040"/>
                  <a:pt x="6877842" y="683212"/>
                  <a:pt x="6862618" y="692727"/>
                </a:cubicBezTo>
                <a:cubicBezTo>
                  <a:pt x="6853205" y="698610"/>
                  <a:pt x="6845440" y="707690"/>
                  <a:pt x="6834909" y="711200"/>
                </a:cubicBezTo>
                <a:cubicBezTo>
                  <a:pt x="6817143" y="717122"/>
                  <a:pt x="6797659" y="715895"/>
                  <a:pt x="6779491" y="720437"/>
                </a:cubicBezTo>
                <a:cubicBezTo>
                  <a:pt x="6760601" y="725160"/>
                  <a:pt x="6724073" y="738909"/>
                  <a:pt x="6724073" y="738909"/>
                </a:cubicBezTo>
                <a:cubicBezTo>
                  <a:pt x="6644024" y="729673"/>
                  <a:pt x="6562101" y="730744"/>
                  <a:pt x="6483927" y="711200"/>
                </a:cubicBezTo>
                <a:lnTo>
                  <a:pt x="6410036" y="692727"/>
                </a:lnTo>
                <a:lnTo>
                  <a:pt x="6373091" y="683491"/>
                </a:lnTo>
                <a:cubicBezTo>
                  <a:pt x="6231467" y="686570"/>
                  <a:pt x="6089425" y="681430"/>
                  <a:pt x="5948218" y="692727"/>
                </a:cubicBezTo>
                <a:cubicBezTo>
                  <a:pt x="5932873" y="693955"/>
                  <a:pt x="5925042" y="713553"/>
                  <a:pt x="5911273" y="720437"/>
                </a:cubicBezTo>
                <a:cubicBezTo>
                  <a:pt x="5899919" y="726114"/>
                  <a:pt x="5886642" y="726594"/>
                  <a:pt x="5874327" y="729673"/>
                </a:cubicBezTo>
                <a:cubicBezTo>
                  <a:pt x="5850111" y="753889"/>
                  <a:pt x="5830508" y="775532"/>
                  <a:pt x="5800436" y="794327"/>
                </a:cubicBezTo>
                <a:cubicBezTo>
                  <a:pt x="5792180" y="799487"/>
                  <a:pt x="5781963" y="800485"/>
                  <a:pt x="5772727" y="803564"/>
                </a:cubicBezTo>
                <a:cubicBezTo>
                  <a:pt x="5760412" y="815879"/>
                  <a:pt x="5749954" y="830386"/>
                  <a:pt x="5735782" y="840509"/>
                </a:cubicBezTo>
                <a:cubicBezTo>
                  <a:pt x="5727860" y="846168"/>
                  <a:pt x="5716584" y="845018"/>
                  <a:pt x="5708073" y="849746"/>
                </a:cubicBezTo>
                <a:cubicBezTo>
                  <a:pt x="5688666" y="860528"/>
                  <a:pt x="5671693" y="875269"/>
                  <a:pt x="5652655" y="886691"/>
                </a:cubicBezTo>
                <a:cubicBezTo>
                  <a:pt x="5650592" y="887929"/>
                  <a:pt x="5588243" y="924342"/>
                  <a:pt x="5578764" y="932873"/>
                </a:cubicBezTo>
                <a:cubicBezTo>
                  <a:pt x="5546235" y="962149"/>
                  <a:pt x="5516767" y="1002606"/>
                  <a:pt x="5477164" y="1025237"/>
                </a:cubicBezTo>
                <a:cubicBezTo>
                  <a:pt x="5468711" y="1030067"/>
                  <a:pt x="5458691" y="1031394"/>
                  <a:pt x="5449455" y="1034473"/>
                </a:cubicBezTo>
                <a:cubicBezTo>
                  <a:pt x="5352940" y="1130985"/>
                  <a:pt x="5467482" y="1024234"/>
                  <a:pt x="5375564" y="1089891"/>
                </a:cubicBezTo>
                <a:cubicBezTo>
                  <a:pt x="5364935" y="1097483"/>
                  <a:pt x="5359196" y="1111119"/>
                  <a:pt x="5347855" y="1117600"/>
                </a:cubicBezTo>
                <a:cubicBezTo>
                  <a:pt x="5336833" y="1123898"/>
                  <a:pt x="5322795" y="1122380"/>
                  <a:pt x="5310909" y="1126837"/>
                </a:cubicBezTo>
                <a:cubicBezTo>
                  <a:pt x="5259867" y="1145978"/>
                  <a:pt x="5283215" y="1147821"/>
                  <a:pt x="5227782" y="1173018"/>
                </a:cubicBezTo>
                <a:cubicBezTo>
                  <a:pt x="5177859" y="1195710"/>
                  <a:pt x="5154662" y="1193704"/>
                  <a:pt x="5098473" y="1200727"/>
                </a:cubicBezTo>
                <a:cubicBezTo>
                  <a:pt x="5036897" y="1197648"/>
                  <a:pt x="4975166" y="1196832"/>
                  <a:pt x="4913745" y="1191491"/>
                </a:cubicBezTo>
                <a:cubicBezTo>
                  <a:pt x="4904046" y="1190648"/>
                  <a:pt x="4894744" y="1186609"/>
                  <a:pt x="4886036" y="1182255"/>
                </a:cubicBezTo>
                <a:cubicBezTo>
                  <a:pt x="4875548" y="1177011"/>
                  <a:pt x="4825565" y="1140256"/>
                  <a:pt x="4821382" y="1136073"/>
                </a:cubicBezTo>
                <a:cubicBezTo>
                  <a:pt x="4807442" y="1122133"/>
                  <a:pt x="4797418" y="1104727"/>
                  <a:pt x="4784436" y="1089891"/>
                </a:cubicBezTo>
                <a:cubicBezTo>
                  <a:pt x="4757864" y="1059523"/>
                  <a:pt x="4713183" y="1024973"/>
                  <a:pt x="4682836" y="1006764"/>
                </a:cubicBezTo>
                <a:cubicBezTo>
                  <a:pt x="4667442" y="997528"/>
                  <a:pt x="4653323" y="985722"/>
                  <a:pt x="4636655" y="979055"/>
                </a:cubicBezTo>
                <a:cubicBezTo>
                  <a:pt x="4622079" y="973224"/>
                  <a:pt x="4605867" y="972897"/>
                  <a:pt x="4590473" y="969818"/>
                </a:cubicBezTo>
                <a:cubicBezTo>
                  <a:pt x="4474312" y="911740"/>
                  <a:pt x="4524316" y="929417"/>
                  <a:pt x="4267200" y="960582"/>
                </a:cubicBezTo>
                <a:cubicBezTo>
                  <a:pt x="4256180" y="961918"/>
                  <a:pt x="4255179" y="979258"/>
                  <a:pt x="4248727" y="988291"/>
                </a:cubicBezTo>
                <a:cubicBezTo>
                  <a:pt x="4239779" y="1000818"/>
                  <a:pt x="4230254" y="1012922"/>
                  <a:pt x="4221018" y="1025237"/>
                </a:cubicBezTo>
                <a:cubicBezTo>
                  <a:pt x="4204085" y="1076038"/>
                  <a:pt x="4221956" y="1030523"/>
                  <a:pt x="4193309" y="1080655"/>
                </a:cubicBezTo>
                <a:cubicBezTo>
                  <a:pt x="4186478" y="1092609"/>
                  <a:pt x="4182839" y="1106396"/>
                  <a:pt x="4174836" y="1117600"/>
                </a:cubicBezTo>
                <a:cubicBezTo>
                  <a:pt x="4167244" y="1128229"/>
                  <a:pt x="4156363" y="1136073"/>
                  <a:pt x="4147127" y="1145309"/>
                </a:cubicBezTo>
                <a:cubicBezTo>
                  <a:pt x="4124772" y="1212376"/>
                  <a:pt x="4156778" y="1126090"/>
                  <a:pt x="4110182" y="1209964"/>
                </a:cubicBezTo>
                <a:cubicBezTo>
                  <a:pt x="4071980" y="1278728"/>
                  <a:pt x="4114667" y="1235186"/>
                  <a:pt x="4064000" y="1293091"/>
                </a:cubicBezTo>
                <a:cubicBezTo>
                  <a:pt x="4052531" y="1306198"/>
                  <a:pt x="4040803" y="1319344"/>
                  <a:pt x="4027055" y="1330037"/>
                </a:cubicBezTo>
                <a:cubicBezTo>
                  <a:pt x="4005064" y="1347141"/>
                  <a:pt x="3962069" y="1368751"/>
                  <a:pt x="3934691" y="1376218"/>
                </a:cubicBezTo>
                <a:cubicBezTo>
                  <a:pt x="3901514" y="1385266"/>
                  <a:pt x="3810735" y="1392309"/>
                  <a:pt x="3786909" y="1394691"/>
                </a:cubicBezTo>
                <a:cubicBezTo>
                  <a:pt x="3722254" y="1391612"/>
                  <a:pt x="3656847" y="1395762"/>
                  <a:pt x="3592945" y="1385455"/>
                </a:cubicBezTo>
                <a:cubicBezTo>
                  <a:pt x="3560209" y="1380175"/>
                  <a:pt x="3533408" y="1353198"/>
                  <a:pt x="3500582" y="1348509"/>
                </a:cubicBezTo>
                <a:lnTo>
                  <a:pt x="3435927" y="1339273"/>
                </a:lnTo>
                <a:lnTo>
                  <a:pt x="3251200" y="1348509"/>
                </a:lnTo>
                <a:cubicBezTo>
                  <a:pt x="3221331" y="1355976"/>
                  <a:pt x="3206517" y="1394190"/>
                  <a:pt x="3177309" y="1403927"/>
                </a:cubicBezTo>
                <a:lnTo>
                  <a:pt x="3149600" y="1413164"/>
                </a:lnTo>
                <a:cubicBezTo>
                  <a:pt x="3137285" y="1422400"/>
                  <a:pt x="3125709" y="1432714"/>
                  <a:pt x="3112655" y="1440873"/>
                </a:cubicBezTo>
                <a:cubicBezTo>
                  <a:pt x="3100979" y="1448171"/>
                  <a:pt x="3086366" y="1450627"/>
                  <a:pt x="3075709" y="1459346"/>
                </a:cubicBezTo>
                <a:cubicBezTo>
                  <a:pt x="2977342" y="1539828"/>
                  <a:pt x="3048539" y="1511505"/>
                  <a:pt x="2983345" y="1533237"/>
                </a:cubicBezTo>
                <a:cubicBezTo>
                  <a:pt x="2980266" y="1542473"/>
                  <a:pt x="2982031" y="1555287"/>
                  <a:pt x="2974109" y="1560946"/>
                </a:cubicBezTo>
                <a:cubicBezTo>
                  <a:pt x="2958264" y="1572264"/>
                  <a:pt x="2936770" y="1572186"/>
                  <a:pt x="2918691" y="1579418"/>
                </a:cubicBezTo>
                <a:cubicBezTo>
                  <a:pt x="2894280" y="1589182"/>
                  <a:pt x="2870146" y="1599885"/>
                  <a:pt x="2844800" y="1607127"/>
                </a:cubicBezTo>
                <a:cubicBezTo>
                  <a:pt x="2832594" y="1610614"/>
                  <a:pt x="2820170" y="1613285"/>
                  <a:pt x="2807855" y="1616364"/>
                </a:cubicBezTo>
                <a:cubicBezTo>
                  <a:pt x="2801499" y="1615875"/>
                  <a:pt x="2665616" y="1608975"/>
                  <a:pt x="2632364" y="1597891"/>
                </a:cubicBezTo>
                <a:cubicBezTo>
                  <a:pt x="2621833" y="1594381"/>
                  <a:pt x="2613688" y="1585870"/>
                  <a:pt x="2604655" y="1579418"/>
                </a:cubicBezTo>
                <a:cubicBezTo>
                  <a:pt x="2584826" y="1565255"/>
                  <a:pt x="2561771" y="1545677"/>
                  <a:pt x="2540000" y="1533237"/>
                </a:cubicBezTo>
                <a:cubicBezTo>
                  <a:pt x="2528045" y="1526406"/>
                  <a:pt x="2515710" y="1520188"/>
                  <a:pt x="2503055" y="1514764"/>
                </a:cubicBezTo>
                <a:cubicBezTo>
                  <a:pt x="2484501" y="1506812"/>
                  <a:pt x="2457152" y="1500979"/>
                  <a:pt x="2438400" y="1496291"/>
                </a:cubicBezTo>
                <a:cubicBezTo>
                  <a:pt x="2382997" y="1454738"/>
                  <a:pt x="2418168" y="1471864"/>
                  <a:pt x="2336800" y="1459346"/>
                </a:cubicBezTo>
                <a:cubicBezTo>
                  <a:pt x="2272020" y="1449380"/>
                  <a:pt x="2265059" y="1444772"/>
                  <a:pt x="2189018" y="1440873"/>
                </a:cubicBezTo>
                <a:cubicBezTo>
                  <a:pt x="2099798" y="1436298"/>
                  <a:pt x="2010449" y="1434716"/>
                  <a:pt x="1921164" y="1431637"/>
                </a:cubicBezTo>
                <a:lnTo>
                  <a:pt x="1533236" y="1440873"/>
                </a:lnTo>
                <a:cubicBezTo>
                  <a:pt x="1452090" y="1444185"/>
                  <a:pt x="1492300" y="1446489"/>
                  <a:pt x="1440873" y="1459346"/>
                </a:cubicBezTo>
                <a:cubicBezTo>
                  <a:pt x="1413335" y="1466230"/>
                  <a:pt x="1385644" y="1472587"/>
                  <a:pt x="1357745" y="1477818"/>
                </a:cubicBezTo>
                <a:cubicBezTo>
                  <a:pt x="1336348" y="1481830"/>
                  <a:pt x="1314608" y="1483745"/>
                  <a:pt x="1293091" y="1487055"/>
                </a:cubicBezTo>
                <a:cubicBezTo>
                  <a:pt x="1274581" y="1489903"/>
                  <a:pt x="1256146" y="1493212"/>
                  <a:pt x="1237673" y="1496291"/>
                </a:cubicBezTo>
                <a:cubicBezTo>
                  <a:pt x="1222279" y="1502449"/>
                  <a:pt x="1207220" y="1509521"/>
                  <a:pt x="1191491" y="1514764"/>
                </a:cubicBezTo>
                <a:cubicBezTo>
                  <a:pt x="1158834" y="1525650"/>
                  <a:pt x="1123537" y="1528430"/>
                  <a:pt x="1089891" y="1533237"/>
                </a:cubicBezTo>
                <a:cubicBezTo>
                  <a:pt x="1040630" y="1530158"/>
                  <a:pt x="990862" y="1531698"/>
                  <a:pt x="942109" y="1524000"/>
                </a:cubicBezTo>
                <a:cubicBezTo>
                  <a:pt x="931144" y="1522269"/>
                  <a:pt x="924603" y="1509900"/>
                  <a:pt x="914400" y="1505527"/>
                </a:cubicBezTo>
                <a:cubicBezTo>
                  <a:pt x="902732" y="1500527"/>
                  <a:pt x="889661" y="1499778"/>
                  <a:pt x="877455" y="1496291"/>
                </a:cubicBezTo>
                <a:cubicBezTo>
                  <a:pt x="868093" y="1493616"/>
                  <a:pt x="858694" y="1490890"/>
                  <a:pt x="849745" y="1487055"/>
                </a:cubicBezTo>
                <a:cubicBezTo>
                  <a:pt x="837090" y="1481631"/>
                  <a:pt x="825692" y="1473417"/>
                  <a:pt x="812800" y="1468582"/>
                </a:cubicBezTo>
                <a:cubicBezTo>
                  <a:pt x="789113" y="1459699"/>
                  <a:pt x="770484" y="1461278"/>
                  <a:pt x="748145" y="1450109"/>
                </a:cubicBezTo>
                <a:cubicBezTo>
                  <a:pt x="738216" y="1445145"/>
                  <a:pt x="730365" y="1436601"/>
                  <a:pt x="720436" y="1431637"/>
                </a:cubicBezTo>
                <a:cubicBezTo>
                  <a:pt x="711728" y="1427283"/>
                  <a:pt x="701435" y="1426754"/>
                  <a:pt x="692727" y="1422400"/>
                </a:cubicBezTo>
                <a:cubicBezTo>
                  <a:pt x="682798" y="1417435"/>
                  <a:pt x="674431" y="1409810"/>
                  <a:pt x="665018" y="1403927"/>
                </a:cubicBezTo>
                <a:cubicBezTo>
                  <a:pt x="649794" y="1394412"/>
                  <a:pt x="634893" y="1384246"/>
                  <a:pt x="618836" y="1376218"/>
                </a:cubicBezTo>
                <a:cubicBezTo>
                  <a:pt x="610128" y="1371864"/>
                  <a:pt x="600363" y="1370061"/>
                  <a:pt x="591127" y="1366982"/>
                </a:cubicBezTo>
                <a:cubicBezTo>
                  <a:pt x="509949" y="1312863"/>
                  <a:pt x="636177" y="1401061"/>
                  <a:pt x="526473" y="1302327"/>
                </a:cubicBezTo>
                <a:cubicBezTo>
                  <a:pt x="509971" y="1287475"/>
                  <a:pt x="471055" y="1265382"/>
                  <a:pt x="471055" y="1265382"/>
                </a:cubicBezTo>
                <a:cubicBezTo>
                  <a:pt x="425190" y="1196586"/>
                  <a:pt x="484137" y="1281081"/>
                  <a:pt x="424873" y="1209964"/>
                </a:cubicBezTo>
                <a:cubicBezTo>
                  <a:pt x="402400" y="1182997"/>
                  <a:pt x="379690" y="1156045"/>
                  <a:pt x="360218" y="1126837"/>
                </a:cubicBezTo>
                <a:cubicBezTo>
                  <a:pt x="354060" y="1117600"/>
                  <a:pt x="349055" y="1107481"/>
                  <a:pt x="341745" y="1099127"/>
                </a:cubicBezTo>
                <a:cubicBezTo>
                  <a:pt x="327409" y="1082743"/>
                  <a:pt x="308929" y="1070130"/>
                  <a:pt x="295564" y="1052946"/>
                </a:cubicBezTo>
                <a:cubicBezTo>
                  <a:pt x="287111" y="1042077"/>
                  <a:pt x="285352" y="1027015"/>
                  <a:pt x="277091" y="1016000"/>
                </a:cubicBezTo>
                <a:cubicBezTo>
                  <a:pt x="247872" y="977041"/>
                  <a:pt x="248499" y="981840"/>
                  <a:pt x="212436" y="969818"/>
                </a:cubicBezTo>
                <a:cubicBezTo>
                  <a:pt x="200121" y="960582"/>
                  <a:pt x="186376" y="952994"/>
                  <a:pt x="175491" y="942109"/>
                </a:cubicBezTo>
                <a:cubicBezTo>
                  <a:pt x="161551" y="928169"/>
                  <a:pt x="153381" y="908909"/>
                  <a:pt x="138545" y="895927"/>
                </a:cubicBezTo>
                <a:cubicBezTo>
                  <a:pt x="128183" y="886860"/>
                  <a:pt x="113915" y="883612"/>
                  <a:pt x="101600" y="877455"/>
                </a:cubicBezTo>
                <a:cubicBezTo>
                  <a:pt x="86206" y="862061"/>
                  <a:pt x="67810" y="849172"/>
                  <a:pt x="55418" y="831273"/>
                </a:cubicBezTo>
                <a:cubicBezTo>
                  <a:pt x="39743" y="808632"/>
                  <a:pt x="18473" y="757382"/>
                  <a:pt x="18473" y="757382"/>
                </a:cubicBezTo>
                <a:cubicBezTo>
                  <a:pt x="11441" y="722222"/>
                  <a:pt x="0" y="670866"/>
                  <a:pt x="0" y="637309"/>
                </a:cubicBezTo>
                <a:cubicBezTo>
                  <a:pt x="0" y="594096"/>
                  <a:pt x="2826" y="550735"/>
                  <a:pt x="9236" y="508000"/>
                </a:cubicBezTo>
                <a:cubicBezTo>
                  <a:pt x="10509" y="499512"/>
                  <a:pt x="34242" y="427577"/>
                  <a:pt x="46182" y="415637"/>
                </a:cubicBezTo>
                <a:cubicBezTo>
                  <a:pt x="55918" y="405901"/>
                  <a:pt x="71173" y="403995"/>
                  <a:pt x="83127" y="397164"/>
                </a:cubicBezTo>
                <a:cubicBezTo>
                  <a:pt x="92765" y="391656"/>
                  <a:pt x="102987" y="386540"/>
                  <a:pt x="110836" y="378691"/>
                </a:cubicBezTo>
                <a:cubicBezTo>
                  <a:pt x="170786" y="318741"/>
                  <a:pt x="103328" y="359354"/>
                  <a:pt x="175491" y="323273"/>
                </a:cubicBezTo>
                <a:cubicBezTo>
                  <a:pt x="198706" y="253626"/>
                  <a:pt x="167390" y="339474"/>
                  <a:pt x="203200" y="267855"/>
                </a:cubicBezTo>
                <a:cubicBezTo>
                  <a:pt x="207554" y="259147"/>
                  <a:pt x="206354" y="247749"/>
                  <a:pt x="212436" y="240146"/>
                </a:cubicBezTo>
                <a:cubicBezTo>
                  <a:pt x="219371" y="231478"/>
                  <a:pt x="230909" y="227831"/>
                  <a:pt x="240145" y="221673"/>
                </a:cubicBezTo>
                <a:cubicBezTo>
                  <a:pt x="283680" y="156371"/>
                  <a:pt x="229044" y="237214"/>
                  <a:pt x="286327" y="157018"/>
                </a:cubicBezTo>
                <a:cubicBezTo>
                  <a:pt x="292779" y="147985"/>
                  <a:pt x="296950" y="137158"/>
                  <a:pt x="304800" y="129309"/>
                </a:cubicBezTo>
                <a:cubicBezTo>
                  <a:pt x="312649" y="121460"/>
                  <a:pt x="323273" y="116994"/>
                  <a:pt x="332509" y="110837"/>
                </a:cubicBezTo>
                <a:lnTo>
                  <a:pt x="360218" y="27709"/>
                </a:lnTo>
                <a:cubicBezTo>
                  <a:pt x="363297" y="18473"/>
                  <a:pt x="359719" y="0"/>
                  <a:pt x="369455" y="0"/>
                </a:cubicBezTo>
                <a:lnTo>
                  <a:pt x="406400" y="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 de texto 17">
            <a:extLst>
              <a:ext uri="{FF2B5EF4-FFF2-40B4-BE49-F238E27FC236}">
                <a16:creationId xmlns:a16="http://schemas.microsoft.com/office/drawing/2014/main" id="{419F902A-BA2E-60A5-4259-7F68937CA4C0}"/>
              </a:ext>
            </a:extLst>
          </p:cNvPr>
          <p:cNvSpPr txBox="1"/>
          <p:nvPr/>
        </p:nvSpPr>
        <p:spPr>
          <a:xfrm>
            <a:off x="6821964" y="969818"/>
            <a:ext cx="779563" cy="517236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1200"/>
              </a:spcAft>
            </a:pPr>
            <a:r>
              <a:rPr lang="es-MX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Vía </a:t>
            </a:r>
            <a:r>
              <a:rPr lang="es-MX" sz="9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Medellín </a:t>
            </a:r>
            <a:r>
              <a:rPr lang="es-MX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Bogotá</a:t>
            </a:r>
            <a:endParaRPr lang="es-CO" sz="9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27F74B22-923B-06BF-1CE8-B66B3FDDBFD5}"/>
              </a:ext>
            </a:extLst>
          </p:cNvPr>
          <p:cNvCxnSpPr>
            <a:cxnSpLocks/>
            <a:stCxn id="3" idx="2"/>
          </p:cNvCxnSpPr>
          <p:nvPr/>
        </p:nvCxnSpPr>
        <p:spPr>
          <a:xfrm flipH="1">
            <a:off x="6844145" y="1487054"/>
            <a:ext cx="367601" cy="649219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ipse 5">
            <a:extLst>
              <a:ext uri="{FF2B5EF4-FFF2-40B4-BE49-F238E27FC236}">
                <a16:creationId xmlns:a16="http://schemas.microsoft.com/office/drawing/2014/main" id="{AC50032D-6019-7ADD-145E-88F957128BD7}"/>
              </a:ext>
            </a:extLst>
          </p:cNvPr>
          <p:cNvSpPr/>
          <p:nvPr/>
        </p:nvSpPr>
        <p:spPr>
          <a:xfrm>
            <a:off x="733050" y="4254084"/>
            <a:ext cx="10836097" cy="2027446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64528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7D6F5B92-76A2-1684-3146-A3765ACCB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1526" y="789139"/>
            <a:ext cx="10458293" cy="597117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B7FF8BD-C58D-784E-440B-1132CD2E128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85530" y="61490"/>
            <a:ext cx="11887199" cy="637309"/>
          </a:xfrm>
        </p:spPr>
        <p:txBody>
          <a:bodyPr>
            <a:noAutofit/>
          </a:bodyPr>
          <a:lstStyle/>
          <a:p>
            <a:pPr algn="ctr"/>
            <a:r>
              <a:rPr lang="es-MX" sz="2800" b="1" dirty="0">
                <a:latin typeface="Arial" panose="020B0604020202020204" pitchFamily="34" charset="0"/>
                <a:cs typeface="Arial" panose="020B0604020202020204" pitchFamily="34" charset="0"/>
              </a:rPr>
              <a:t>MARGEN DERECHA CASA DE MAQUINAS DEL PROYECTO </a:t>
            </a:r>
            <a:r>
              <a:rPr lang="es-MX" sz="2800" b="1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es-CO" sz="2800" b="1" dirty="0">
              <a:highlight>
                <a:srgbClr val="C0C0C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rma libre: forma 3">
            <a:extLst>
              <a:ext uri="{FF2B5EF4-FFF2-40B4-BE49-F238E27FC236}">
                <a16:creationId xmlns:a16="http://schemas.microsoft.com/office/drawing/2014/main" id="{AC91BDC8-659A-BE83-B717-57B92ECD4CD8}"/>
              </a:ext>
            </a:extLst>
          </p:cNvPr>
          <p:cNvSpPr/>
          <p:nvPr/>
        </p:nvSpPr>
        <p:spPr>
          <a:xfrm>
            <a:off x="1828800" y="969818"/>
            <a:ext cx="9374909" cy="1616364"/>
          </a:xfrm>
          <a:custGeom>
            <a:avLst/>
            <a:gdLst>
              <a:gd name="connsiteX0" fmla="*/ 9374909 w 9374909"/>
              <a:gd name="connsiteY0" fmla="*/ 415637 h 1616364"/>
              <a:gd name="connsiteX1" fmla="*/ 9236364 w 9374909"/>
              <a:gd name="connsiteY1" fmla="*/ 397164 h 1616364"/>
              <a:gd name="connsiteX2" fmla="*/ 8996218 w 9374909"/>
              <a:gd name="connsiteY2" fmla="*/ 360218 h 1616364"/>
              <a:gd name="connsiteX3" fmla="*/ 8645236 w 9374909"/>
              <a:gd name="connsiteY3" fmla="*/ 350982 h 1616364"/>
              <a:gd name="connsiteX4" fmla="*/ 8599055 w 9374909"/>
              <a:gd name="connsiteY4" fmla="*/ 406400 h 1616364"/>
              <a:gd name="connsiteX5" fmla="*/ 8571345 w 9374909"/>
              <a:gd name="connsiteY5" fmla="*/ 415637 h 1616364"/>
              <a:gd name="connsiteX6" fmla="*/ 8552873 w 9374909"/>
              <a:gd name="connsiteY6" fmla="*/ 461818 h 1616364"/>
              <a:gd name="connsiteX7" fmla="*/ 8478982 w 9374909"/>
              <a:gd name="connsiteY7" fmla="*/ 554182 h 1616364"/>
              <a:gd name="connsiteX8" fmla="*/ 8451273 w 9374909"/>
              <a:gd name="connsiteY8" fmla="*/ 637309 h 1616364"/>
              <a:gd name="connsiteX9" fmla="*/ 8414327 w 9374909"/>
              <a:gd name="connsiteY9" fmla="*/ 665018 h 1616364"/>
              <a:gd name="connsiteX10" fmla="*/ 8395855 w 9374909"/>
              <a:gd name="connsiteY10" fmla="*/ 701964 h 1616364"/>
              <a:gd name="connsiteX11" fmla="*/ 8340436 w 9374909"/>
              <a:gd name="connsiteY11" fmla="*/ 720437 h 1616364"/>
              <a:gd name="connsiteX12" fmla="*/ 8257309 w 9374909"/>
              <a:gd name="connsiteY12" fmla="*/ 748146 h 1616364"/>
              <a:gd name="connsiteX13" fmla="*/ 8072582 w 9374909"/>
              <a:gd name="connsiteY13" fmla="*/ 738909 h 1616364"/>
              <a:gd name="connsiteX14" fmla="*/ 8044873 w 9374909"/>
              <a:gd name="connsiteY14" fmla="*/ 729673 h 1616364"/>
              <a:gd name="connsiteX15" fmla="*/ 7952509 w 9374909"/>
              <a:gd name="connsiteY15" fmla="*/ 711200 h 1616364"/>
              <a:gd name="connsiteX16" fmla="*/ 7887855 w 9374909"/>
              <a:gd name="connsiteY16" fmla="*/ 674255 h 1616364"/>
              <a:gd name="connsiteX17" fmla="*/ 7795491 w 9374909"/>
              <a:gd name="connsiteY17" fmla="*/ 563418 h 1616364"/>
              <a:gd name="connsiteX18" fmla="*/ 7758545 w 9374909"/>
              <a:gd name="connsiteY18" fmla="*/ 517237 h 1616364"/>
              <a:gd name="connsiteX19" fmla="*/ 7721600 w 9374909"/>
              <a:gd name="connsiteY19" fmla="*/ 498764 h 1616364"/>
              <a:gd name="connsiteX20" fmla="*/ 7638473 w 9374909"/>
              <a:gd name="connsiteY20" fmla="*/ 443346 h 1616364"/>
              <a:gd name="connsiteX21" fmla="*/ 7601527 w 9374909"/>
              <a:gd name="connsiteY21" fmla="*/ 397164 h 1616364"/>
              <a:gd name="connsiteX22" fmla="*/ 7546109 w 9374909"/>
              <a:gd name="connsiteY22" fmla="*/ 323273 h 1616364"/>
              <a:gd name="connsiteX23" fmla="*/ 7462982 w 9374909"/>
              <a:gd name="connsiteY23" fmla="*/ 295564 h 1616364"/>
              <a:gd name="connsiteX24" fmla="*/ 7259782 w 9374909"/>
              <a:gd name="connsiteY24" fmla="*/ 304800 h 1616364"/>
              <a:gd name="connsiteX25" fmla="*/ 7222836 w 9374909"/>
              <a:gd name="connsiteY25" fmla="*/ 323273 h 1616364"/>
              <a:gd name="connsiteX26" fmla="*/ 7176655 w 9374909"/>
              <a:gd name="connsiteY26" fmla="*/ 360218 h 1616364"/>
              <a:gd name="connsiteX27" fmla="*/ 7148945 w 9374909"/>
              <a:gd name="connsiteY27" fmla="*/ 378691 h 1616364"/>
              <a:gd name="connsiteX28" fmla="*/ 7093527 w 9374909"/>
              <a:gd name="connsiteY28" fmla="*/ 452582 h 1616364"/>
              <a:gd name="connsiteX29" fmla="*/ 7084291 w 9374909"/>
              <a:gd name="connsiteY29" fmla="*/ 480291 h 1616364"/>
              <a:gd name="connsiteX30" fmla="*/ 7047345 w 9374909"/>
              <a:gd name="connsiteY30" fmla="*/ 526473 h 1616364"/>
              <a:gd name="connsiteX31" fmla="*/ 7019636 w 9374909"/>
              <a:gd name="connsiteY31" fmla="*/ 572655 h 1616364"/>
              <a:gd name="connsiteX32" fmla="*/ 6945745 w 9374909"/>
              <a:gd name="connsiteY32" fmla="*/ 628073 h 1616364"/>
              <a:gd name="connsiteX33" fmla="*/ 6908800 w 9374909"/>
              <a:gd name="connsiteY33" fmla="*/ 665018 h 1616364"/>
              <a:gd name="connsiteX34" fmla="*/ 6862618 w 9374909"/>
              <a:gd name="connsiteY34" fmla="*/ 692727 h 1616364"/>
              <a:gd name="connsiteX35" fmla="*/ 6834909 w 9374909"/>
              <a:gd name="connsiteY35" fmla="*/ 711200 h 1616364"/>
              <a:gd name="connsiteX36" fmla="*/ 6779491 w 9374909"/>
              <a:gd name="connsiteY36" fmla="*/ 720437 h 1616364"/>
              <a:gd name="connsiteX37" fmla="*/ 6724073 w 9374909"/>
              <a:gd name="connsiteY37" fmla="*/ 738909 h 1616364"/>
              <a:gd name="connsiteX38" fmla="*/ 6483927 w 9374909"/>
              <a:gd name="connsiteY38" fmla="*/ 711200 h 1616364"/>
              <a:gd name="connsiteX39" fmla="*/ 6410036 w 9374909"/>
              <a:gd name="connsiteY39" fmla="*/ 692727 h 1616364"/>
              <a:gd name="connsiteX40" fmla="*/ 6373091 w 9374909"/>
              <a:gd name="connsiteY40" fmla="*/ 683491 h 1616364"/>
              <a:gd name="connsiteX41" fmla="*/ 5948218 w 9374909"/>
              <a:gd name="connsiteY41" fmla="*/ 692727 h 1616364"/>
              <a:gd name="connsiteX42" fmla="*/ 5911273 w 9374909"/>
              <a:gd name="connsiteY42" fmla="*/ 720437 h 1616364"/>
              <a:gd name="connsiteX43" fmla="*/ 5874327 w 9374909"/>
              <a:gd name="connsiteY43" fmla="*/ 729673 h 1616364"/>
              <a:gd name="connsiteX44" fmla="*/ 5800436 w 9374909"/>
              <a:gd name="connsiteY44" fmla="*/ 794327 h 1616364"/>
              <a:gd name="connsiteX45" fmla="*/ 5772727 w 9374909"/>
              <a:gd name="connsiteY45" fmla="*/ 803564 h 1616364"/>
              <a:gd name="connsiteX46" fmla="*/ 5735782 w 9374909"/>
              <a:gd name="connsiteY46" fmla="*/ 840509 h 1616364"/>
              <a:gd name="connsiteX47" fmla="*/ 5708073 w 9374909"/>
              <a:gd name="connsiteY47" fmla="*/ 849746 h 1616364"/>
              <a:gd name="connsiteX48" fmla="*/ 5652655 w 9374909"/>
              <a:gd name="connsiteY48" fmla="*/ 886691 h 1616364"/>
              <a:gd name="connsiteX49" fmla="*/ 5578764 w 9374909"/>
              <a:gd name="connsiteY49" fmla="*/ 932873 h 1616364"/>
              <a:gd name="connsiteX50" fmla="*/ 5477164 w 9374909"/>
              <a:gd name="connsiteY50" fmla="*/ 1025237 h 1616364"/>
              <a:gd name="connsiteX51" fmla="*/ 5449455 w 9374909"/>
              <a:gd name="connsiteY51" fmla="*/ 1034473 h 1616364"/>
              <a:gd name="connsiteX52" fmla="*/ 5375564 w 9374909"/>
              <a:gd name="connsiteY52" fmla="*/ 1089891 h 1616364"/>
              <a:gd name="connsiteX53" fmla="*/ 5347855 w 9374909"/>
              <a:gd name="connsiteY53" fmla="*/ 1117600 h 1616364"/>
              <a:gd name="connsiteX54" fmla="*/ 5310909 w 9374909"/>
              <a:gd name="connsiteY54" fmla="*/ 1126837 h 1616364"/>
              <a:gd name="connsiteX55" fmla="*/ 5227782 w 9374909"/>
              <a:gd name="connsiteY55" fmla="*/ 1173018 h 1616364"/>
              <a:gd name="connsiteX56" fmla="*/ 5098473 w 9374909"/>
              <a:gd name="connsiteY56" fmla="*/ 1200727 h 1616364"/>
              <a:gd name="connsiteX57" fmla="*/ 4913745 w 9374909"/>
              <a:gd name="connsiteY57" fmla="*/ 1191491 h 1616364"/>
              <a:gd name="connsiteX58" fmla="*/ 4886036 w 9374909"/>
              <a:gd name="connsiteY58" fmla="*/ 1182255 h 1616364"/>
              <a:gd name="connsiteX59" fmla="*/ 4821382 w 9374909"/>
              <a:gd name="connsiteY59" fmla="*/ 1136073 h 1616364"/>
              <a:gd name="connsiteX60" fmla="*/ 4784436 w 9374909"/>
              <a:gd name="connsiteY60" fmla="*/ 1089891 h 1616364"/>
              <a:gd name="connsiteX61" fmla="*/ 4682836 w 9374909"/>
              <a:gd name="connsiteY61" fmla="*/ 1006764 h 1616364"/>
              <a:gd name="connsiteX62" fmla="*/ 4636655 w 9374909"/>
              <a:gd name="connsiteY62" fmla="*/ 979055 h 1616364"/>
              <a:gd name="connsiteX63" fmla="*/ 4590473 w 9374909"/>
              <a:gd name="connsiteY63" fmla="*/ 969818 h 1616364"/>
              <a:gd name="connsiteX64" fmla="*/ 4267200 w 9374909"/>
              <a:gd name="connsiteY64" fmla="*/ 960582 h 1616364"/>
              <a:gd name="connsiteX65" fmla="*/ 4248727 w 9374909"/>
              <a:gd name="connsiteY65" fmla="*/ 988291 h 1616364"/>
              <a:gd name="connsiteX66" fmla="*/ 4221018 w 9374909"/>
              <a:gd name="connsiteY66" fmla="*/ 1025237 h 1616364"/>
              <a:gd name="connsiteX67" fmla="*/ 4193309 w 9374909"/>
              <a:gd name="connsiteY67" fmla="*/ 1080655 h 1616364"/>
              <a:gd name="connsiteX68" fmla="*/ 4174836 w 9374909"/>
              <a:gd name="connsiteY68" fmla="*/ 1117600 h 1616364"/>
              <a:gd name="connsiteX69" fmla="*/ 4147127 w 9374909"/>
              <a:gd name="connsiteY69" fmla="*/ 1145309 h 1616364"/>
              <a:gd name="connsiteX70" fmla="*/ 4110182 w 9374909"/>
              <a:gd name="connsiteY70" fmla="*/ 1209964 h 1616364"/>
              <a:gd name="connsiteX71" fmla="*/ 4064000 w 9374909"/>
              <a:gd name="connsiteY71" fmla="*/ 1293091 h 1616364"/>
              <a:gd name="connsiteX72" fmla="*/ 4027055 w 9374909"/>
              <a:gd name="connsiteY72" fmla="*/ 1330037 h 1616364"/>
              <a:gd name="connsiteX73" fmla="*/ 3934691 w 9374909"/>
              <a:gd name="connsiteY73" fmla="*/ 1376218 h 1616364"/>
              <a:gd name="connsiteX74" fmla="*/ 3786909 w 9374909"/>
              <a:gd name="connsiteY74" fmla="*/ 1394691 h 1616364"/>
              <a:gd name="connsiteX75" fmla="*/ 3592945 w 9374909"/>
              <a:gd name="connsiteY75" fmla="*/ 1385455 h 1616364"/>
              <a:gd name="connsiteX76" fmla="*/ 3500582 w 9374909"/>
              <a:gd name="connsiteY76" fmla="*/ 1348509 h 1616364"/>
              <a:gd name="connsiteX77" fmla="*/ 3435927 w 9374909"/>
              <a:gd name="connsiteY77" fmla="*/ 1339273 h 1616364"/>
              <a:gd name="connsiteX78" fmla="*/ 3251200 w 9374909"/>
              <a:gd name="connsiteY78" fmla="*/ 1348509 h 1616364"/>
              <a:gd name="connsiteX79" fmla="*/ 3177309 w 9374909"/>
              <a:gd name="connsiteY79" fmla="*/ 1403927 h 1616364"/>
              <a:gd name="connsiteX80" fmla="*/ 3149600 w 9374909"/>
              <a:gd name="connsiteY80" fmla="*/ 1413164 h 1616364"/>
              <a:gd name="connsiteX81" fmla="*/ 3112655 w 9374909"/>
              <a:gd name="connsiteY81" fmla="*/ 1440873 h 1616364"/>
              <a:gd name="connsiteX82" fmla="*/ 3075709 w 9374909"/>
              <a:gd name="connsiteY82" fmla="*/ 1459346 h 1616364"/>
              <a:gd name="connsiteX83" fmla="*/ 2983345 w 9374909"/>
              <a:gd name="connsiteY83" fmla="*/ 1533237 h 1616364"/>
              <a:gd name="connsiteX84" fmla="*/ 2974109 w 9374909"/>
              <a:gd name="connsiteY84" fmla="*/ 1560946 h 1616364"/>
              <a:gd name="connsiteX85" fmla="*/ 2918691 w 9374909"/>
              <a:gd name="connsiteY85" fmla="*/ 1579418 h 1616364"/>
              <a:gd name="connsiteX86" fmla="*/ 2844800 w 9374909"/>
              <a:gd name="connsiteY86" fmla="*/ 1607127 h 1616364"/>
              <a:gd name="connsiteX87" fmla="*/ 2807855 w 9374909"/>
              <a:gd name="connsiteY87" fmla="*/ 1616364 h 1616364"/>
              <a:gd name="connsiteX88" fmla="*/ 2632364 w 9374909"/>
              <a:gd name="connsiteY88" fmla="*/ 1597891 h 1616364"/>
              <a:gd name="connsiteX89" fmla="*/ 2604655 w 9374909"/>
              <a:gd name="connsiteY89" fmla="*/ 1579418 h 1616364"/>
              <a:gd name="connsiteX90" fmla="*/ 2540000 w 9374909"/>
              <a:gd name="connsiteY90" fmla="*/ 1533237 h 1616364"/>
              <a:gd name="connsiteX91" fmla="*/ 2503055 w 9374909"/>
              <a:gd name="connsiteY91" fmla="*/ 1514764 h 1616364"/>
              <a:gd name="connsiteX92" fmla="*/ 2438400 w 9374909"/>
              <a:gd name="connsiteY92" fmla="*/ 1496291 h 1616364"/>
              <a:gd name="connsiteX93" fmla="*/ 2336800 w 9374909"/>
              <a:gd name="connsiteY93" fmla="*/ 1459346 h 1616364"/>
              <a:gd name="connsiteX94" fmla="*/ 2189018 w 9374909"/>
              <a:gd name="connsiteY94" fmla="*/ 1440873 h 1616364"/>
              <a:gd name="connsiteX95" fmla="*/ 1921164 w 9374909"/>
              <a:gd name="connsiteY95" fmla="*/ 1431637 h 1616364"/>
              <a:gd name="connsiteX96" fmla="*/ 1533236 w 9374909"/>
              <a:gd name="connsiteY96" fmla="*/ 1440873 h 1616364"/>
              <a:gd name="connsiteX97" fmla="*/ 1440873 w 9374909"/>
              <a:gd name="connsiteY97" fmla="*/ 1459346 h 1616364"/>
              <a:gd name="connsiteX98" fmla="*/ 1357745 w 9374909"/>
              <a:gd name="connsiteY98" fmla="*/ 1477818 h 1616364"/>
              <a:gd name="connsiteX99" fmla="*/ 1293091 w 9374909"/>
              <a:gd name="connsiteY99" fmla="*/ 1487055 h 1616364"/>
              <a:gd name="connsiteX100" fmla="*/ 1237673 w 9374909"/>
              <a:gd name="connsiteY100" fmla="*/ 1496291 h 1616364"/>
              <a:gd name="connsiteX101" fmla="*/ 1191491 w 9374909"/>
              <a:gd name="connsiteY101" fmla="*/ 1514764 h 1616364"/>
              <a:gd name="connsiteX102" fmla="*/ 1089891 w 9374909"/>
              <a:gd name="connsiteY102" fmla="*/ 1533237 h 1616364"/>
              <a:gd name="connsiteX103" fmla="*/ 942109 w 9374909"/>
              <a:gd name="connsiteY103" fmla="*/ 1524000 h 1616364"/>
              <a:gd name="connsiteX104" fmla="*/ 914400 w 9374909"/>
              <a:gd name="connsiteY104" fmla="*/ 1505527 h 1616364"/>
              <a:gd name="connsiteX105" fmla="*/ 877455 w 9374909"/>
              <a:gd name="connsiteY105" fmla="*/ 1496291 h 1616364"/>
              <a:gd name="connsiteX106" fmla="*/ 849745 w 9374909"/>
              <a:gd name="connsiteY106" fmla="*/ 1487055 h 1616364"/>
              <a:gd name="connsiteX107" fmla="*/ 812800 w 9374909"/>
              <a:gd name="connsiteY107" fmla="*/ 1468582 h 1616364"/>
              <a:gd name="connsiteX108" fmla="*/ 748145 w 9374909"/>
              <a:gd name="connsiteY108" fmla="*/ 1450109 h 1616364"/>
              <a:gd name="connsiteX109" fmla="*/ 720436 w 9374909"/>
              <a:gd name="connsiteY109" fmla="*/ 1431637 h 1616364"/>
              <a:gd name="connsiteX110" fmla="*/ 692727 w 9374909"/>
              <a:gd name="connsiteY110" fmla="*/ 1422400 h 1616364"/>
              <a:gd name="connsiteX111" fmla="*/ 665018 w 9374909"/>
              <a:gd name="connsiteY111" fmla="*/ 1403927 h 1616364"/>
              <a:gd name="connsiteX112" fmla="*/ 618836 w 9374909"/>
              <a:gd name="connsiteY112" fmla="*/ 1376218 h 1616364"/>
              <a:gd name="connsiteX113" fmla="*/ 591127 w 9374909"/>
              <a:gd name="connsiteY113" fmla="*/ 1366982 h 1616364"/>
              <a:gd name="connsiteX114" fmla="*/ 526473 w 9374909"/>
              <a:gd name="connsiteY114" fmla="*/ 1302327 h 1616364"/>
              <a:gd name="connsiteX115" fmla="*/ 471055 w 9374909"/>
              <a:gd name="connsiteY115" fmla="*/ 1265382 h 1616364"/>
              <a:gd name="connsiteX116" fmla="*/ 424873 w 9374909"/>
              <a:gd name="connsiteY116" fmla="*/ 1209964 h 1616364"/>
              <a:gd name="connsiteX117" fmla="*/ 360218 w 9374909"/>
              <a:gd name="connsiteY117" fmla="*/ 1126837 h 1616364"/>
              <a:gd name="connsiteX118" fmla="*/ 341745 w 9374909"/>
              <a:gd name="connsiteY118" fmla="*/ 1099127 h 1616364"/>
              <a:gd name="connsiteX119" fmla="*/ 295564 w 9374909"/>
              <a:gd name="connsiteY119" fmla="*/ 1052946 h 1616364"/>
              <a:gd name="connsiteX120" fmla="*/ 277091 w 9374909"/>
              <a:gd name="connsiteY120" fmla="*/ 1016000 h 1616364"/>
              <a:gd name="connsiteX121" fmla="*/ 212436 w 9374909"/>
              <a:gd name="connsiteY121" fmla="*/ 969818 h 1616364"/>
              <a:gd name="connsiteX122" fmla="*/ 175491 w 9374909"/>
              <a:gd name="connsiteY122" fmla="*/ 942109 h 1616364"/>
              <a:gd name="connsiteX123" fmla="*/ 138545 w 9374909"/>
              <a:gd name="connsiteY123" fmla="*/ 895927 h 1616364"/>
              <a:gd name="connsiteX124" fmla="*/ 101600 w 9374909"/>
              <a:gd name="connsiteY124" fmla="*/ 877455 h 1616364"/>
              <a:gd name="connsiteX125" fmla="*/ 55418 w 9374909"/>
              <a:gd name="connsiteY125" fmla="*/ 831273 h 1616364"/>
              <a:gd name="connsiteX126" fmla="*/ 18473 w 9374909"/>
              <a:gd name="connsiteY126" fmla="*/ 757382 h 1616364"/>
              <a:gd name="connsiteX127" fmla="*/ 0 w 9374909"/>
              <a:gd name="connsiteY127" fmla="*/ 637309 h 1616364"/>
              <a:gd name="connsiteX128" fmla="*/ 9236 w 9374909"/>
              <a:gd name="connsiteY128" fmla="*/ 508000 h 1616364"/>
              <a:gd name="connsiteX129" fmla="*/ 46182 w 9374909"/>
              <a:gd name="connsiteY129" fmla="*/ 415637 h 1616364"/>
              <a:gd name="connsiteX130" fmla="*/ 83127 w 9374909"/>
              <a:gd name="connsiteY130" fmla="*/ 397164 h 1616364"/>
              <a:gd name="connsiteX131" fmla="*/ 110836 w 9374909"/>
              <a:gd name="connsiteY131" fmla="*/ 378691 h 1616364"/>
              <a:gd name="connsiteX132" fmla="*/ 175491 w 9374909"/>
              <a:gd name="connsiteY132" fmla="*/ 323273 h 1616364"/>
              <a:gd name="connsiteX133" fmla="*/ 203200 w 9374909"/>
              <a:gd name="connsiteY133" fmla="*/ 267855 h 1616364"/>
              <a:gd name="connsiteX134" fmla="*/ 212436 w 9374909"/>
              <a:gd name="connsiteY134" fmla="*/ 240146 h 1616364"/>
              <a:gd name="connsiteX135" fmla="*/ 240145 w 9374909"/>
              <a:gd name="connsiteY135" fmla="*/ 221673 h 1616364"/>
              <a:gd name="connsiteX136" fmla="*/ 286327 w 9374909"/>
              <a:gd name="connsiteY136" fmla="*/ 157018 h 1616364"/>
              <a:gd name="connsiteX137" fmla="*/ 304800 w 9374909"/>
              <a:gd name="connsiteY137" fmla="*/ 129309 h 1616364"/>
              <a:gd name="connsiteX138" fmla="*/ 332509 w 9374909"/>
              <a:gd name="connsiteY138" fmla="*/ 110837 h 1616364"/>
              <a:gd name="connsiteX139" fmla="*/ 360218 w 9374909"/>
              <a:gd name="connsiteY139" fmla="*/ 27709 h 1616364"/>
              <a:gd name="connsiteX140" fmla="*/ 369455 w 9374909"/>
              <a:gd name="connsiteY140" fmla="*/ 0 h 1616364"/>
              <a:gd name="connsiteX141" fmla="*/ 406400 w 9374909"/>
              <a:gd name="connsiteY141" fmla="*/ 0 h 161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9374909" h="1616364">
                <a:moveTo>
                  <a:pt x="9374909" y="415637"/>
                </a:moveTo>
                <a:cubicBezTo>
                  <a:pt x="9247525" y="390158"/>
                  <a:pt x="9444593" y="428012"/>
                  <a:pt x="9236364" y="397164"/>
                </a:cubicBezTo>
                <a:cubicBezTo>
                  <a:pt x="8910781" y="348930"/>
                  <a:pt x="9206188" y="383550"/>
                  <a:pt x="8996218" y="360218"/>
                </a:cubicBezTo>
                <a:cubicBezTo>
                  <a:pt x="8847288" y="310577"/>
                  <a:pt x="8960262" y="341138"/>
                  <a:pt x="8645236" y="350982"/>
                </a:cubicBezTo>
                <a:cubicBezTo>
                  <a:pt x="8549380" y="414887"/>
                  <a:pt x="8692807" y="312648"/>
                  <a:pt x="8599055" y="406400"/>
                </a:cubicBezTo>
                <a:cubicBezTo>
                  <a:pt x="8592170" y="413285"/>
                  <a:pt x="8580582" y="412558"/>
                  <a:pt x="8571345" y="415637"/>
                </a:cubicBezTo>
                <a:cubicBezTo>
                  <a:pt x="8565188" y="431031"/>
                  <a:pt x="8560925" y="447325"/>
                  <a:pt x="8552873" y="461818"/>
                </a:cubicBezTo>
                <a:cubicBezTo>
                  <a:pt x="8543508" y="478676"/>
                  <a:pt x="8483829" y="548365"/>
                  <a:pt x="8478982" y="554182"/>
                </a:cubicBezTo>
                <a:cubicBezTo>
                  <a:pt x="8473364" y="582268"/>
                  <a:pt x="8471223" y="614034"/>
                  <a:pt x="8451273" y="637309"/>
                </a:cubicBezTo>
                <a:cubicBezTo>
                  <a:pt x="8441255" y="648997"/>
                  <a:pt x="8426642" y="655782"/>
                  <a:pt x="8414327" y="665018"/>
                </a:cubicBezTo>
                <a:cubicBezTo>
                  <a:pt x="8408170" y="677333"/>
                  <a:pt x="8406870" y="693703"/>
                  <a:pt x="8395855" y="701964"/>
                </a:cubicBezTo>
                <a:cubicBezTo>
                  <a:pt x="8380277" y="713647"/>
                  <a:pt x="8357853" y="711729"/>
                  <a:pt x="8340436" y="720437"/>
                </a:cubicBezTo>
                <a:cubicBezTo>
                  <a:pt x="8289449" y="745930"/>
                  <a:pt x="8316992" y="736209"/>
                  <a:pt x="8257309" y="748146"/>
                </a:cubicBezTo>
                <a:cubicBezTo>
                  <a:pt x="8195733" y="745067"/>
                  <a:pt x="8134003" y="744250"/>
                  <a:pt x="8072582" y="738909"/>
                </a:cubicBezTo>
                <a:cubicBezTo>
                  <a:pt x="8062883" y="738066"/>
                  <a:pt x="8054377" y="731785"/>
                  <a:pt x="8044873" y="729673"/>
                </a:cubicBezTo>
                <a:cubicBezTo>
                  <a:pt x="8018747" y="723867"/>
                  <a:pt x="7979280" y="721239"/>
                  <a:pt x="7952509" y="711200"/>
                </a:cubicBezTo>
                <a:cubicBezTo>
                  <a:pt x="7936087" y="705041"/>
                  <a:pt x="7902470" y="686434"/>
                  <a:pt x="7887855" y="674255"/>
                </a:cubicBezTo>
                <a:cubicBezTo>
                  <a:pt x="7854446" y="646415"/>
                  <a:pt x="7816773" y="590504"/>
                  <a:pt x="7795491" y="563418"/>
                </a:cubicBezTo>
                <a:cubicBezTo>
                  <a:pt x="7783311" y="547917"/>
                  <a:pt x="7776177" y="526053"/>
                  <a:pt x="7758545" y="517237"/>
                </a:cubicBezTo>
                <a:cubicBezTo>
                  <a:pt x="7746230" y="511079"/>
                  <a:pt x="7732880" y="506660"/>
                  <a:pt x="7721600" y="498764"/>
                </a:cubicBezTo>
                <a:cubicBezTo>
                  <a:pt x="7635833" y="438726"/>
                  <a:pt x="7698254" y="463272"/>
                  <a:pt x="7638473" y="443346"/>
                </a:cubicBezTo>
                <a:cubicBezTo>
                  <a:pt x="7626158" y="427952"/>
                  <a:pt x="7612832" y="413314"/>
                  <a:pt x="7601527" y="397164"/>
                </a:cubicBezTo>
                <a:cubicBezTo>
                  <a:pt x="7588169" y="378082"/>
                  <a:pt x="7571180" y="335809"/>
                  <a:pt x="7546109" y="323273"/>
                </a:cubicBezTo>
                <a:cubicBezTo>
                  <a:pt x="7519985" y="310211"/>
                  <a:pt x="7462982" y="295564"/>
                  <a:pt x="7462982" y="295564"/>
                </a:cubicBezTo>
                <a:cubicBezTo>
                  <a:pt x="7395249" y="298643"/>
                  <a:pt x="7327138" y="297028"/>
                  <a:pt x="7259782" y="304800"/>
                </a:cubicBezTo>
                <a:cubicBezTo>
                  <a:pt x="7246104" y="306378"/>
                  <a:pt x="7234292" y="315635"/>
                  <a:pt x="7222836" y="323273"/>
                </a:cubicBezTo>
                <a:cubicBezTo>
                  <a:pt x="7206433" y="334208"/>
                  <a:pt x="7192426" y="348390"/>
                  <a:pt x="7176655" y="360218"/>
                </a:cubicBezTo>
                <a:cubicBezTo>
                  <a:pt x="7167774" y="366879"/>
                  <a:pt x="7158182" y="372533"/>
                  <a:pt x="7148945" y="378691"/>
                </a:cubicBezTo>
                <a:cubicBezTo>
                  <a:pt x="7130472" y="403321"/>
                  <a:pt x="7103263" y="423374"/>
                  <a:pt x="7093527" y="452582"/>
                </a:cubicBezTo>
                <a:cubicBezTo>
                  <a:pt x="7090448" y="461818"/>
                  <a:pt x="7089451" y="472035"/>
                  <a:pt x="7084291" y="480291"/>
                </a:cubicBezTo>
                <a:cubicBezTo>
                  <a:pt x="7073843" y="497008"/>
                  <a:pt x="7058650" y="510323"/>
                  <a:pt x="7047345" y="526473"/>
                </a:cubicBezTo>
                <a:cubicBezTo>
                  <a:pt x="7037050" y="541180"/>
                  <a:pt x="7032330" y="559961"/>
                  <a:pt x="7019636" y="572655"/>
                </a:cubicBezTo>
                <a:cubicBezTo>
                  <a:pt x="6997866" y="594425"/>
                  <a:pt x="6967515" y="606303"/>
                  <a:pt x="6945745" y="628073"/>
                </a:cubicBezTo>
                <a:cubicBezTo>
                  <a:pt x="6933430" y="640388"/>
                  <a:pt x="6922547" y="654326"/>
                  <a:pt x="6908800" y="665018"/>
                </a:cubicBezTo>
                <a:cubicBezTo>
                  <a:pt x="6894629" y="676040"/>
                  <a:pt x="6877842" y="683212"/>
                  <a:pt x="6862618" y="692727"/>
                </a:cubicBezTo>
                <a:cubicBezTo>
                  <a:pt x="6853205" y="698610"/>
                  <a:pt x="6845440" y="707690"/>
                  <a:pt x="6834909" y="711200"/>
                </a:cubicBezTo>
                <a:cubicBezTo>
                  <a:pt x="6817143" y="717122"/>
                  <a:pt x="6797659" y="715895"/>
                  <a:pt x="6779491" y="720437"/>
                </a:cubicBezTo>
                <a:cubicBezTo>
                  <a:pt x="6760601" y="725160"/>
                  <a:pt x="6724073" y="738909"/>
                  <a:pt x="6724073" y="738909"/>
                </a:cubicBezTo>
                <a:cubicBezTo>
                  <a:pt x="6644024" y="729673"/>
                  <a:pt x="6562101" y="730744"/>
                  <a:pt x="6483927" y="711200"/>
                </a:cubicBezTo>
                <a:lnTo>
                  <a:pt x="6410036" y="692727"/>
                </a:lnTo>
                <a:lnTo>
                  <a:pt x="6373091" y="683491"/>
                </a:lnTo>
                <a:cubicBezTo>
                  <a:pt x="6231467" y="686570"/>
                  <a:pt x="6089425" y="681430"/>
                  <a:pt x="5948218" y="692727"/>
                </a:cubicBezTo>
                <a:cubicBezTo>
                  <a:pt x="5932873" y="693955"/>
                  <a:pt x="5925042" y="713553"/>
                  <a:pt x="5911273" y="720437"/>
                </a:cubicBezTo>
                <a:cubicBezTo>
                  <a:pt x="5899919" y="726114"/>
                  <a:pt x="5886642" y="726594"/>
                  <a:pt x="5874327" y="729673"/>
                </a:cubicBezTo>
                <a:cubicBezTo>
                  <a:pt x="5850111" y="753889"/>
                  <a:pt x="5830508" y="775532"/>
                  <a:pt x="5800436" y="794327"/>
                </a:cubicBezTo>
                <a:cubicBezTo>
                  <a:pt x="5792180" y="799487"/>
                  <a:pt x="5781963" y="800485"/>
                  <a:pt x="5772727" y="803564"/>
                </a:cubicBezTo>
                <a:cubicBezTo>
                  <a:pt x="5760412" y="815879"/>
                  <a:pt x="5749954" y="830386"/>
                  <a:pt x="5735782" y="840509"/>
                </a:cubicBezTo>
                <a:cubicBezTo>
                  <a:pt x="5727860" y="846168"/>
                  <a:pt x="5716584" y="845018"/>
                  <a:pt x="5708073" y="849746"/>
                </a:cubicBezTo>
                <a:cubicBezTo>
                  <a:pt x="5688666" y="860528"/>
                  <a:pt x="5671693" y="875269"/>
                  <a:pt x="5652655" y="886691"/>
                </a:cubicBezTo>
                <a:cubicBezTo>
                  <a:pt x="5650592" y="887929"/>
                  <a:pt x="5588243" y="924342"/>
                  <a:pt x="5578764" y="932873"/>
                </a:cubicBezTo>
                <a:cubicBezTo>
                  <a:pt x="5546235" y="962149"/>
                  <a:pt x="5516767" y="1002606"/>
                  <a:pt x="5477164" y="1025237"/>
                </a:cubicBezTo>
                <a:cubicBezTo>
                  <a:pt x="5468711" y="1030067"/>
                  <a:pt x="5458691" y="1031394"/>
                  <a:pt x="5449455" y="1034473"/>
                </a:cubicBezTo>
                <a:cubicBezTo>
                  <a:pt x="5352940" y="1130985"/>
                  <a:pt x="5467482" y="1024234"/>
                  <a:pt x="5375564" y="1089891"/>
                </a:cubicBezTo>
                <a:cubicBezTo>
                  <a:pt x="5364935" y="1097483"/>
                  <a:pt x="5359196" y="1111119"/>
                  <a:pt x="5347855" y="1117600"/>
                </a:cubicBezTo>
                <a:cubicBezTo>
                  <a:pt x="5336833" y="1123898"/>
                  <a:pt x="5322795" y="1122380"/>
                  <a:pt x="5310909" y="1126837"/>
                </a:cubicBezTo>
                <a:cubicBezTo>
                  <a:pt x="5259867" y="1145978"/>
                  <a:pt x="5283215" y="1147821"/>
                  <a:pt x="5227782" y="1173018"/>
                </a:cubicBezTo>
                <a:cubicBezTo>
                  <a:pt x="5177859" y="1195710"/>
                  <a:pt x="5154662" y="1193704"/>
                  <a:pt x="5098473" y="1200727"/>
                </a:cubicBezTo>
                <a:cubicBezTo>
                  <a:pt x="5036897" y="1197648"/>
                  <a:pt x="4975166" y="1196832"/>
                  <a:pt x="4913745" y="1191491"/>
                </a:cubicBezTo>
                <a:cubicBezTo>
                  <a:pt x="4904046" y="1190648"/>
                  <a:pt x="4894744" y="1186609"/>
                  <a:pt x="4886036" y="1182255"/>
                </a:cubicBezTo>
                <a:cubicBezTo>
                  <a:pt x="4875548" y="1177011"/>
                  <a:pt x="4825565" y="1140256"/>
                  <a:pt x="4821382" y="1136073"/>
                </a:cubicBezTo>
                <a:cubicBezTo>
                  <a:pt x="4807442" y="1122133"/>
                  <a:pt x="4797418" y="1104727"/>
                  <a:pt x="4784436" y="1089891"/>
                </a:cubicBezTo>
                <a:cubicBezTo>
                  <a:pt x="4757864" y="1059523"/>
                  <a:pt x="4713183" y="1024973"/>
                  <a:pt x="4682836" y="1006764"/>
                </a:cubicBezTo>
                <a:cubicBezTo>
                  <a:pt x="4667442" y="997528"/>
                  <a:pt x="4653323" y="985722"/>
                  <a:pt x="4636655" y="979055"/>
                </a:cubicBezTo>
                <a:cubicBezTo>
                  <a:pt x="4622079" y="973224"/>
                  <a:pt x="4605867" y="972897"/>
                  <a:pt x="4590473" y="969818"/>
                </a:cubicBezTo>
                <a:cubicBezTo>
                  <a:pt x="4474312" y="911740"/>
                  <a:pt x="4524316" y="929417"/>
                  <a:pt x="4267200" y="960582"/>
                </a:cubicBezTo>
                <a:cubicBezTo>
                  <a:pt x="4256180" y="961918"/>
                  <a:pt x="4255179" y="979258"/>
                  <a:pt x="4248727" y="988291"/>
                </a:cubicBezTo>
                <a:cubicBezTo>
                  <a:pt x="4239779" y="1000818"/>
                  <a:pt x="4230254" y="1012922"/>
                  <a:pt x="4221018" y="1025237"/>
                </a:cubicBezTo>
                <a:cubicBezTo>
                  <a:pt x="4204085" y="1076038"/>
                  <a:pt x="4221956" y="1030523"/>
                  <a:pt x="4193309" y="1080655"/>
                </a:cubicBezTo>
                <a:cubicBezTo>
                  <a:pt x="4186478" y="1092609"/>
                  <a:pt x="4182839" y="1106396"/>
                  <a:pt x="4174836" y="1117600"/>
                </a:cubicBezTo>
                <a:cubicBezTo>
                  <a:pt x="4167244" y="1128229"/>
                  <a:pt x="4156363" y="1136073"/>
                  <a:pt x="4147127" y="1145309"/>
                </a:cubicBezTo>
                <a:cubicBezTo>
                  <a:pt x="4124772" y="1212376"/>
                  <a:pt x="4156778" y="1126090"/>
                  <a:pt x="4110182" y="1209964"/>
                </a:cubicBezTo>
                <a:cubicBezTo>
                  <a:pt x="4071980" y="1278728"/>
                  <a:pt x="4114667" y="1235186"/>
                  <a:pt x="4064000" y="1293091"/>
                </a:cubicBezTo>
                <a:cubicBezTo>
                  <a:pt x="4052531" y="1306198"/>
                  <a:pt x="4040803" y="1319344"/>
                  <a:pt x="4027055" y="1330037"/>
                </a:cubicBezTo>
                <a:cubicBezTo>
                  <a:pt x="4005064" y="1347141"/>
                  <a:pt x="3962069" y="1368751"/>
                  <a:pt x="3934691" y="1376218"/>
                </a:cubicBezTo>
                <a:cubicBezTo>
                  <a:pt x="3901514" y="1385266"/>
                  <a:pt x="3810735" y="1392309"/>
                  <a:pt x="3786909" y="1394691"/>
                </a:cubicBezTo>
                <a:cubicBezTo>
                  <a:pt x="3722254" y="1391612"/>
                  <a:pt x="3656847" y="1395762"/>
                  <a:pt x="3592945" y="1385455"/>
                </a:cubicBezTo>
                <a:cubicBezTo>
                  <a:pt x="3560209" y="1380175"/>
                  <a:pt x="3533408" y="1353198"/>
                  <a:pt x="3500582" y="1348509"/>
                </a:cubicBezTo>
                <a:lnTo>
                  <a:pt x="3435927" y="1339273"/>
                </a:lnTo>
                <a:lnTo>
                  <a:pt x="3251200" y="1348509"/>
                </a:lnTo>
                <a:cubicBezTo>
                  <a:pt x="3221331" y="1355976"/>
                  <a:pt x="3206517" y="1394190"/>
                  <a:pt x="3177309" y="1403927"/>
                </a:cubicBezTo>
                <a:lnTo>
                  <a:pt x="3149600" y="1413164"/>
                </a:lnTo>
                <a:cubicBezTo>
                  <a:pt x="3137285" y="1422400"/>
                  <a:pt x="3125709" y="1432714"/>
                  <a:pt x="3112655" y="1440873"/>
                </a:cubicBezTo>
                <a:cubicBezTo>
                  <a:pt x="3100979" y="1448171"/>
                  <a:pt x="3086366" y="1450627"/>
                  <a:pt x="3075709" y="1459346"/>
                </a:cubicBezTo>
                <a:cubicBezTo>
                  <a:pt x="2977342" y="1539828"/>
                  <a:pt x="3048539" y="1511505"/>
                  <a:pt x="2983345" y="1533237"/>
                </a:cubicBezTo>
                <a:cubicBezTo>
                  <a:pt x="2980266" y="1542473"/>
                  <a:pt x="2982031" y="1555287"/>
                  <a:pt x="2974109" y="1560946"/>
                </a:cubicBezTo>
                <a:cubicBezTo>
                  <a:pt x="2958264" y="1572264"/>
                  <a:pt x="2936770" y="1572186"/>
                  <a:pt x="2918691" y="1579418"/>
                </a:cubicBezTo>
                <a:cubicBezTo>
                  <a:pt x="2894280" y="1589182"/>
                  <a:pt x="2870146" y="1599885"/>
                  <a:pt x="2844800" y="1607127"/>
                </a:cubicBezTo>
                <a:cubicBezTo>
                  <a:pt x="2832594" y="1610614"/>
                  <a:pt x="2820170" y="1613285"/>
                  <a:pt x="2807855" y="1616364"/>
                </a:cubicBezTo>
                <a:cubicBezTo>
                  <a:pt x="2801499" y="1615875"/>
                  <a:pt x="2665616" y="1608975"/>
                  <a:pt x="2632364" y="1597891"/>
                </a:cubicBezTo>
                <a:cubicBezTo>
                  <a:pt x="2621833" y="1594381"/>
                  <a:pt x="2613688" y="1585870"/>
                  <a:pt x="2604655" y="1579418"/>
                </a:cubicBezTo>
                <a:cubicBezTo>
                  <a:pt x="2584826" y="1565255"/>
                  <a:pt x="2561771" y="1545677"/>
                  <a:pt x="2540000" y="1533237"/>
                </a:cubicBezTo>
                <a:cubicBezTo>
                  <a:pt x="2528045" y="1526406"/>
                  <a:pt x="2515710" y="1520188"/>
                  <a:pt x="2503055" y="1514764"/>
                </a:cubicBezTo>
                <a:cubicBezTo>
                  <a:pt x="2484501" y="1506812"/>
                  <a:pt x="2457152" y="1500979"/>
                  <a:pt x="2438400" y="1496291"/>
                </a:cubicBezTo>
                <a:cubicBezTo>
                  <a:pt x="2382997" y="1454738"/>
                  <a:pt x="2418168" y="1471864"/>
                  <a:pt x="2336800" y="1459346"/>
                </a:cubicBezTo>
                <a:cubicBezTo>
                  <a:pt x="2272020" y="1449380"/>
                  <a:pt x="2265059" y="1444772"/>
                  <a:pt x="2189018" y="1440873"/>
                </a:cubicBezTo>
                <a:cubicBezTo>
                  <a:pt x="2099798" y="1436298"/>
                  <a:pt x="2010449" y="1434716"/>
                  <a:pt x="1921164" y="1431637"/>
                </a:cubicBezTo>
                <a:lnTo>
                  <a:pt x="1533236" y="1440873"/>
                </a:lnTo>
                <a:cubicBezTo>
                  <a:pt x="1452090" y="1444185"/>
                  <a:pt x="1492300" y="1446489"/>
                  <a:pt x="1440873" y="1459346"/>
                </a:cubicBezTo>
                <a:cubicBezTo>
                  <a:pt x="1413335" y="1466230"/>
                  <a:pt x="1385644" y="1472587"/>
                  <a:pt x="1357745" y="1477818"/>
                </a:cubicBezTo>
                <a:cubicBezTo>
                  <a:pt x="1336348" y="1481830"/>
                  <a:pt x="1314608" y="1483745"/>
                  <a:pt x="1293091" y="1487055"/>
                </a:cubicBezTo>
                <a:cubicBezTo>
                  <a:pt x="1274581" y="1489903"/>
                  <a:pt x="1256146" y="1493212"/>
                  <a:pt x="1237673" y="1496291"/>
                </a:cubicBezTo>
                <a:cubicBezTo>
                  <a:pt x="1222279" y="1502449"/>
                  <a:pt x="1207220" y="1509521"/>
                  <a:pt x="1191491" y="1514764"/>
                </a:cubicBezTo>
                <a:cubicBezTo>
                  <a:pt x="1158834" y="1525650"/>
                  <a:pt x="1123537" y="1528430"/>
                  <a:pt x="1089891" y="1533237"/>
                </a:cubicBezTo>
                <a:cubicBezTo>
                  <a:pt x="1040630" y="1530158"/>
                  <a:pt x="990862" y="1531698"/>
                  <a:pt x="942109" y="1524000"/>
                </a:cubicBezTo>
                <a:cubicBezTo>
                  <a:pt x="931144" y="1522269"/>
                  <a:pt x="924603" y="1509900"/>
                  <a:pt x="914400" y="1505527"/>
                </a:cubicBezTo>
                <a:cubicBezTo>
                  <a:pt x="902732" y="1500527"/>
                  <a:pt x="889661" y="1499778"/>
                  <a:pt x="877455" y="1496291"/>
                </a:cubicBezTo>
                <a:cubicBezTo>
                  <a:pt x="868093" y="1493616"/>
                  <a:pt x="858694" y="1490890"/>
                  <a:pt x="849745" y="1487055"/>
                </a:cubicBezTo>
                <a:cubicBezTo>
                  <a:pt x="837090" y="1481631"/>
                  <a:pt x="825692" y="1473417"/>
                  <a:pt x="812800" y="1468582"/>
                </a:cubicBezTo>
                <a:cubicBezTo>
                  <a:pt x="789113" y="1459699"/>
                  <a:pt x="770484" y="1461278"/>
                  <a:pt x="748145" y="1450109"/>
                </a:cubicBezTo>
                <a:cubicBezTo>
                  <a:pt x="738216" y="1445145"/>
                  <a:pt x="730365" y="1436601"/>
                  <a:pt x="720436" y="1431637"/>
                </a:cubicBezTo>
                <a:cubicBezTo>
                  <a:pt x="711728" y="1427283"/>
                  <a:pt x="701435" y="1426754"/>
                  <a:pt x="692727" y="1422400"/>
                </a:cubicBezTo>
                <a:cubicBezTo>
                  <a:pt x="682798" y="1417435"/>
                  <a:pt x="674431" y="1409810"/>
                  <a:pt x="665018" y="1403927"/>
                </a:cubicBezTo>
                <a:cubicBezTo>
                  <a:pt x="649794" y="1394412"/>
                  <a:pt x="634893" y="1384246"/>
                  <a:pt x="618836" y="1376218"/>
                </a:cubicBezTo>
                <a:cubicBezTo>
                  <a:pt x="610128" y="1371864"/>
                  <a:pt x="600363" y="1370061"/>
                  <a:pt x="591127" y="1366982"/>
                </a:cubicBezTo>
                <a:cubicBezTo>
                  <a:pt x="509949" y="1312863"/>
                  <a:pt x="636177" y="1401061"/>
                  <a:pt x="526473" y="1302327"/>
                </a:cubicBezTo>
                <a:cubicBezTo>
                  <a:pt x="509971" y="1287475"/>
                  <a:pt x="471055" y="1265382"/>
                  <a:pt x="471055" y="1265382"/>
                </a:cubicBezTo>
                <a:cubicBezTo>
                  <a:pt x="425190" y="1196586"/>
                  <a:pt x="484137" y="1281081"/>
                  <a:pt x="424873" y="1209964"/>
                </a:cubicBezTo>
                <a:cubicBezTo>
                  <a:pt x="402400" y="1182997"/>
                  <a:pt x="379690" y="1156045"/>
                  <a:pt x="360218" y="1126837"/>
                </a:cubicBezTo>
                <a:cubicBezTo>
                  <a:pt x="354060" y="1117600"/>
                  <a:pt x="349055" y="1107481"/>
                  <a:pt x="341745" y="1099127"/>
                </a:cubicBezTo>
                <a:cubicBezTo>
                  <a:pt x="327409" y="1082743"/>
                  <a:pt x="308929" y="1070130"/>
                  <a:pt x="295564" y="1052946"/>
                </a:cubicBezTo>
                <a:cubicBezTo>
                  <a:pt x="287111" y="1042077"/>
                  <a:pt x="285352" y="1027015"/>
                  <a:pt x="277091" y="1016000"/>
                </a:cubicBezTo>
                <a:cubicBezTo>
                  <a:pt x="247872" y="977041"/>
                  <a:pt x="248499" y="981840"/>
                  <a:pt x="212436" y="969818"/>
                </a:cubicBezTo>
                <a:cubicBezTo>
                  <a:pt x="200121" y="960582"/>
                  <a:pt x="186376" y="952994"/>
                  <a:pt x="175491" y="942109"/>
                </a:cubicBezTo>
                <a:cubicBezTo>
                  <a:pt x="161551" y="928169"/>
                  <a:pt x="153381" y="908909"/>
                  <a:pt x="138545" y="895927"/>
                </a:cubicBezTo>
                <a:cubicBezTo>
                  <a:pt x="128183" y="886860"/>
                  <a:pt x="113915" y="883612"/>
                  <a:pt x="101600" y="877455"/>
                </a:cubicBezTo>
                <a:cubicBezTo>
                  <a:pt x="86206" y="862061"/>
                  <a:pt x="67810" y="849172"/>
                  <a:pt x="55418" y="831273"/>
                </a:cubicBezTo>
                <a:cubicBezTo>
                  <a:pt x="39743" y="808632"/>
                  <a:pt x="18473" y="757382"/>
                  <a:pt x="18473" y="757382"/>
                </a:cubicBezTo>
                <a:cubicBezTo>
                  <a:pt x="11441" y="722222"/>
                  <a:pt x="0" y="670866"/>
                  <a:pt x="0" y="637309"/>
                </a:cubicBezTo>
                <a:cubicBezTo>
                  <a:pt x="0" y="594096"/>
                  <a:pt x="2826" y="550735"/>
                  <a:pt x="9236" y="508000"/>
                </a:cubicBezTo>
                <a:cubicBezTo>
                  <a:pt x="10509" y="499512"/>
                  <a:pt x="34242" y="427577"/>
                  <a:pt x="46182" y="415637"/>
                </a:cubicBezTo>
                <a:cubicBezTo>
                  <a:pt x="55918" y="405901"/>
                  <a:pt x="71173" y="403995"/>
                  <a:pt x="83127" y="397164"/>
                </a:cubicBezTo>
                <a:cubicBezTo>
                  <a:pt x="92765" y="391656"/>
                  <a:pt x="102987" y="386540"/>
                  <a:pt x="110836" y="378691"/>
                </a:cubicBezTo>
                <a:cubicBezTo>
                  <a:pt x="170786" y="318741"/>
                  <a:pt x="103328" y="359354"/>
                  <a:pt x="175491" y="323273"/>
                </a:cubicBezTo>
                <a:cubicBezTo>
                  <a:pt x="198706" y="253626"/>
                  <a:pt x="167390" y="339474"/>
                  <a:pt x="203200" y="267855"/>
                </a:cubicBezTo>
                <a:cubicBezTo>
                  <a:pt x="207554" y="259147"/>
                  <a:pt x="206354" y="247749"/>
                  <a:pt x="212436" y="240146"/>
                </a:cubicBezTo>
                <a:cubicBezTo>
                  <a:pt x="219371" y="231478"/>
                  <a:pt x="230909" y="227831"/>
                  <a:pt x="240145" y="221673"/>
                </a:cubicBezTo>
                <a:cubicBezTo>
                  <a:pt x="283680" y="156371"/>
                  <a:pt x="229044" y="237214"/>
                  <a:pt x="286327" y="157018"/>
                </a:cubicBezTo>
                <a:cubicBezTo>
                  <a:pt x="292779" y="147985"/>
                  <a:pt x="296950" y="137158"/>
                  <a:pt x="304800" y="129309"/>
                </a:cubicBezTo>
                <a:cubicBezTo>
                  <a:pt x="312649" y="121460"/>
                  <a:pt x="323273" y="116994"/>
                  <a:pt x="332509" y="110837"/>
                </a:cubicBezTo>
                <a:lnTo>
                  <a:pt x="360218" y="27709"/>
                </a:lnTo>
                <a:cubicBezTo>
                  <a:pt x="363297" y="18473"/>
                  <a:pt x="359719" y="0"/>
                  <a:pt x="369455" y="0"/>
                </a:cubicBezTo>
                <a:lnTo>
                  <a:pt x="406400" y="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 de texto 17">
            <a:extLst>
              <a:ext uri="{FF2B5EF4-FFF2-40B4-BE49-F238E27FC236}">
                <a16:creationId xmlns:a16="http://schemas.microsoft.com/office/drawing/2014/main" id="{CACF2488-3E09-1B12-B324-567370C2FD3A}"/>
              </a:ext>
            </a:extLst>
          </p:cNvPr>
          <p:cNvSpPr txBox="1"/>
          <p:nvPr/>
        </p:nvSpPr>
        <p:spPr>
          <a:xfrm>
            <a:off x="6821964" y="969818"/>
            <a:ext cx="779563" cy="517236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1200"/>
              </a:spcAft>
            </a:pPr>
            <a:r>
              <a:rPr lang="es-MX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Vía </a:t>
            </a:r>
            <a:r>
              <a:rPr lang="es-MX" sz="9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Medellín </a:t>
            </a:r>
            <a:r>
              <a:rPr lang="es-MX" sz="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Bogotá</a:t>
            </a:r>
            <a:endParaRPr lang="es-CO" sz="9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81CD9DB7-DF4F-F042-8720-663065FEDAD3}"/>
              </a:ext>
            </a:extLst>
          </p:cNvPr>
          <p:cNvCxnSpPr>
            <a:cxnSpLocks/>
            <a:stCxn id="3" idx="2"/>
          </p:cNvCxnSpPr>
          <p:nvPr/>
        </p:nvCxnSpPr>
        <p:spPr>
          <a:xfrm flipH="1">
            <a:off x="6844145" y="1487054"/>
            <a:ext cx="367601" cy="649219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28713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34E5715-D948-98BB-A603-084FF6A784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084" y="1190011"/>
            <a:ext cx="5055541" cy="5409571"/>
          </a:xfrm>
          <a:prstGeom prst="rect">
            <a:avLst/>
          </a:prstGeom>
          <a:ln w="3175">
            <a:noFill/>
          </a:ln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F77A9061-D8E2-A6F3-EAD6-94672449D4E1}"/>
              </a:ext>
            </a:extLst>
          </p:cNvPr>
          <p:cNvGrpSpPr/>
          <p:nvPr/>
        </p:nvGrpSpPr>
        <p:grpSpPr>
          <a:xfrm>
            <a:off x="7235686" y="192035"/>
            <a:ext cx="4693230" cy="6473930"/>
            <a:chOff x="5741091" y="-1361239"/>
            <a:chExt cx="5859951" cy="8468188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AF105DB0-DF97-B048-7912-28339A8DE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41091" y="-1361239"/>
              <a:ext cx="5859951" cy="5825763"/>
            </a:xfrm>
            <a:prstGeom prst="rect">
              <a:avLst/>
            </a:prstGeom>
            <a:ln w="19050">
              <a:noFill/>
            </a:ln>
          </p:spPr>
        </p:pic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16833BFF-0D55-6FCB-A136-EF083920AE3F}"/>
                </a:ext>
              </a:extLst>
            </p:cNvPr>
            <p:cNvGrpSpPr/>
            <p:nvPr/>
          </p:nvGrpSpPr>
          <p:grpSpPr>
            <a:xfrm>
              <a:off x="6096000" y="4589236"/>
              <a:ext cx="5500905" cy="2517713"/>
              <a:chOff x="6588086" y="2159937"/>
              <a:chExt cx="5500905" cy="2517713"/>
            </a:xfrm>
          </p:grpSpPr>
          <p:pic>
            <p:nvPicPr>
              <p:cNvPr id="5" name="Imagen 4">
                <a:extLst>
                  <a:ext uri="{FF2B5EF4-FFF2-40B4-BE49-F238E27FC236}">
                    <a16:creationId xmlns:a16="http://schemas.microsoft.com/office/drawing/2014/main" id="{23066919-67F8-7307-A385-3FE7AD25BA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88086" y="2159937"/>
                <a:ext cx="5081243" cy="1092108"/>
              </a:xfrm>
              <a:prstGeom prst="rect">
                <a:avLst/>
              </a:prstGeom>
              <a:ln w="19050">
                <a:noFill/>
              </a:ln>
            </p:spPr>
          </p:pic>
          <p:pic>
            <p:nvPicPr>
              <p:cNvPr id="6" name="Imagen 5">
                <a:extLst>
                  <a:ext uri="{FF2B5EF4-FFF2-40B4-BE49-F238E27FC236}">
                    <a16:creationId xmlns:a16="http://schemas.microsoft.com/office/drawing/2014/main" id="{72A27AE0-E46F-9B51-0FC8-0180E04304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28924" y="3252045"/>
                <a:ext cx="5460067" cy="1425605"/>
              </a:xfrm>
              <a:prstGeom prst="rect">
                <a:avLst/>
              </a:prstGeom>
              <a:ln w="19050">
                <a:noFill/>
              </a:ln>
            </p:spPr>
          </p:pic>
        </p:grpSp>
      </p:grpSp>
      <p:sp>
        <p:nvSpPr>
          <p:cNvPr id="8" name="Título 1">
            <a:extLst>
              <a:ext uri="{FF2B5EF4-FFF2-40B4-BE49-F238E27FC236}">
                <a16:creationId xmlns:a16="http://schemas.microsoft.com/office/drawing/2014/main" id="{A7CF634E-744B-BF91-F959-708829EACCE1}"/>
              </a:ext>
            </a:extLst>
          </p:cNvPr>
          <p:cNvSpPr txBox="1">
            <a:spLocks/>
          </p:cNvSpPr>
          <p:nvPr/>
        </p:nvSpPr>
        <p:spPr>
          <a:xfrm>
            <a:off x="4104224" y="3945881"/>
            <a:ext cx="3184471" cy="272008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NINGUNO DE LOS ESPACIOS DE INTERÉS TURÍSTICO MENCIONADOS EN EL </a:t>
            </a:r>
            <a:r>
              <a:rPr lang="es-E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EOT</a:t>
            </a:r>
            <a:r>
              <a:rPr lang="es-E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 ENCUENTRA EN EL TRAMO INTERVENIDO POR EL PROYECTO </a:t>
            </a:r>
          </a:p>
          <a:p>
            <a:pPr algn="ctr"/>
            <a:r>
              <a:rPr lang="es-E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COCORNÁ III</a:t>
            </a:r>
            <a:endParaRPr lang="es-CO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05E4FE2D-440F-3010-DCB1-28328A978243}"/>
              </a:ext>
            </a:extLst>
          </p:cNvPr>
          <p:cNvSpPr txBox="1">
            <a:spLocks/>
          </p:cNvSpPr>
          <p:nvPr/>
        </p:nvSpPr>
        <p:spPr>
          <a:xfrm>
            <a:off x="-1137099" y="192035"/>
            <a:ext cx="9937213" cy="7255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VOCACIÓN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TURÍSTICA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COCORNÁ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266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8CF91E1-F5A2-6D6E-F22A-AD9B7F44E96D}"/>
              </a:ext>
            </a:extLst>
          </p:cNvPr>
          <p:cNvSpPr txBox="1"/>
          <p:nvPr/>
        </p:nvSpPr>
        <p:spPr>
          <a:xfrm>
            <a:off x="1842051" y="3880433"/>
            <a:ext cx="90777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6367463" algn="l"/>
              </a:tabLst>
            </a:pPr>
            <a:r>
              <a:rPr lang="es-ES" sz="4000" b="1" dirty="0">
                <a:latin typeface="Arial" panose="020B0604020202020204" pitchFamily="34" charset="0"/>
                <a:cs typeface="Arial" panose="020B0604020202020204" pitchFamily="34" charset="0"/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PCH_CocornaIII.mov</a:t>
            </a:r>
            <a:endParaRPr lang="es-E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3C3F37E-90E5-336E-BE1B-41EB462BEF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490330" y="5936973"/>
            <a:ext cx="1683026" cy="675862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29806F8-A2BE-71FE-7BFA-BF3D31216E62}"/>
              </a:ext>
            </a:extLst>
          </p:cNvPr>
          <p:cNvSpPr txBox="1"/>
          <p:nvPr/>
        </p:nvSpPr>
        <p:spPr>
          <a:xfrm>
            <a:off x="2173356" y="2054238"/>
            <a:ext cx="812358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>
              <a:buAutoNum type="arabicPeriod"/>
              <a:tabLst>
                <a:tab pos="6367463" algn="l"/>
              </a:tabLst>
            </a:pPr>
            <a:r>
              <a:rPr lang="es-ES" sz="5400" b="1" dirty="0">
                <a:latin typeface="Arial" panose="020B0604020202020204" pitchFamily="34" charset="0"/>
                <a:cs typeface="Arial" panose="020B0604020202020204" pitchFamily="34" charset="0"/>
              </a:rPr>
              <a:t>GENERALIDADES</a:t>
            </a:r>
          </a:p>
        </p:txBody>
      </p:sp>
    </p:spTree>
    <p:extLst>
      <p:ext uri="{BB962C8B-B14F-4D97-AF65-F5344CB8AC3E}">
        <p14:creationId xmlns:p14="http://schemas.microsoft.com/office/powerpoint/2010/main" val="28437208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4F6AB83F-7F42-2E8B-4724-6DA67F42F637}"/>
              </a:ext>
            </a:extLst>
          </p:cNvPr>
          <p:cNvGrpSpPr/>
          <p:nvPr/>
        </p:nvGrpSpPr>
        <p:grpSpPr>
          <a:xfrm>
            <a:off x="771180" y="275421"/>
            <a:ext cx="10514911" cy="6307158"/>
            <a:chOff x="771180" y="275421"/>
            <a:chExt cx="10514911" cy="6307158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 rotWithShape="1">
            <a:blip r:embed="rId2"/>
            <a:srcRect b="74912"/>
            <a:stretch/>
          </p:blipFill>
          <p:spPr>
            <a:xfrm>
              <a:off x="771180" y="275421"/>
              <a:ext cx="10514911" cy="1540127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FCC44B55-4F97-4743-F47F-01D675E7E0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1147"/>
            <a:stretch/>
          </p:blipFill>
          <p:spPr>
            <a:xfrm>
              <a:off x="852901" y="1801857"/>
              <a:ext cx="10376967" cy="47807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61954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669" y="264406"/>
            <a:ext cx="10688167" cy="630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907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012" y="217183"/>
            <a:ext cx="10627490" cy="625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4223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522" y="198418"/>
            <a:ext cx="10812424" cy="631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23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08" y="384729"/>
            <a:ext cx="10778455" cy="5967642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01ABDA2B-EC92-7A3B-E3DB-2956FCA3EC6A}"/>
              </a:ext>
            </a:extLst>
          </p:cNvPr>
          <p:cNvSpPr txBox="1">
            <a:spLocks/>
          </p:cNvSpPr>
          <p:nvPr/>
        </p:nvSpPr>
        <p:spPr>
          <a:xfrm>
            <a:off x="308473" y="6424416"/>
            <a:ext cx="2809941" cy="32892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s-ES" sz="1400">
                <a:latin typeface="Arial" panose="020B0604020202020204" pitchFamily="34" charset="0"/>
                <a:cs typeface="Arial" panose="020B0604020202020204" pitchFamily="34" charset="0"/>
              </a:rPr>
              <a:t>Páginas 133 - 138</a:t>
            </a: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5304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30198" t="14086" r="34448" b="12771"/>
          <a:stretch/>
        </p:blipFill>
        <p:spPr>
          <a:xfrm>
            <a:off x="378093" y="896853"/>
            <a:ext cx="4439478" cy="574059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grpSp>
        <p:nvGrpSpPr>
          <p:cNvPr id="3" name="Grupo 2">
            <a:extLst>
              <a:ext uri="{FF2B5EF4-FFF2-40B4-BE49-F238E27FC236}">
                <a16:creationId xmlns:a16="http://schemas.microsoft.com/office/drawing/2014/main" id="{35C5A93C-FE27-5FE8-FAC7-C9FF9954A2EA}"/>
              </a:ext>
            </a:extLst>
          </p:cNvPr>
          <p:cNvGrpSpPr/>
          <p:nvPr/>
        </p:nvGrpSpPr>
        <p:grpSpPr>
          <a:xfrm>
            <a:off x="5738191" y="195945"/>
            <a:ext cx="5784167" cy="5182547"/>
            <a:chOff x="6258481" y="1162601"/>
            <a:chExt cx="5075321" cy="4627910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E4E400CA-AAF3-808D-D99D-13D2EF39A6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2382" t="14198" r="31192" b="3481"/>
            <a:stretch/>
          </p:blipFill>
          <p:spPr>
            <a:xfrm>
              <a:off x="6258481" y="1162601"/>
              <a:ext cx="5075321" cy="462791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764345C5-4FC1-C189-27A9-1E79357F693D}"/>
                </a:ext>
              </a:extLst>
            </p:cNvPr>
            <p:cNvSpPr/>
            <p:nvPr/>
          </p:nvSpPr>
          <p:spPr>
            <a:xfrm>
              <a:off x="8283337" y="2354437"/>
              <a:ext cx="2935224" cy="121172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7" name="Imagen 6">
            <a:extLst>
              <a:ext uri="{FF2B5EF4-FFF2-40B4-BE49-F238E27FC236}">
                <a16:creationId xmlns:a16="http://schemas.microsoft.com/office/drawing/2014/main" id="{61A20E4E-EEE1-1F52-D16B-83F95EC06C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741" t="13412" r="32041" b="49560"/>
          <a:stretch/>
        </p:blipFill>
        <p:spPr>
          <a:xfrm>
            <a:off x="6215270" y="3650807"/>
            <a:ext cx="5035464" cy="297149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22016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>
            <a:extLst>
              <a:ext uri="{FF2B5EF4-FFF2-40B4-BE49-F238E27FC236}">
                <a16:creationId xmlns:a16="http://schemas.microsoft.com/office/drawing/2014/main" id="{4364EBCE-E291-03DF-8533-CD57EB435A80}"/>
              </a:ext>
            </a:extLst>
          </p:cNvPr>
          <p:cNvGrpSpPr/>
          <p:nvPr/>
        </p:nvGrpSpPr>
        <p:grpSpPr>
          <a:xfrm>
            <a:off x="124702" y="1538906"/>
            <a:ext cx="11858530" cy="4412922"/>
            <a:chOff x="166735" y="1397107"/>
            <a:chExt cx="11858530" cy="4412922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 rotWithShape="1">
            <a:blip r:embed="rId3"/>
            <a:srcRect l="11384" t="18183" r="26628" b="6722"/>
            <a:stretch/>
          </p:blipFill>
          <p:spPr>
            <a:xfrm>
              <a:off x="166735" y="1503123"/>
              <a:ext cx="5460925" cy="4134701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4"/>
            <a:srcRect l="13020" t="13387" r="35113" b="67567"/>
            <a:stretch/>
          </p:blipFill>
          <p:spPr>
            <a:xfrm>
              <a:off x="5857196" y="1397107"/>
              <a:ext cx="6168069" cy="1415712"/>
            </a:xfrm>
            <a:prstGeom prst="rect">
              <a:avLst/>
            </a:prstGeom>
          </p:spPr>
        </p:pic>
        <p:pic>
          <p:nvPicPr>
            <p:cNvPr id="5" name="Imagen 4"/>
            <p:cNvPicPr>
              <a:picLocks noChangeAspect="1"/>
            </p:cNvPicPr>
            <p:nvPr/>
          </p:nvPicPr>
          <p:blipFill rotWithShape="1">
            <a:blip r:embed="rId5"/>
            <a:srcRect l="13623" t="25424" r="34488" b="35083"/>
            <a:stretch/>
          </p:blipFill>
          <p:spPr>
            <a:xfrm>
              <a:off x="5887233" y="2890352"/>
              <a:ext cx="6138032" cy="29196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76259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53E60C8-3E49-49A2-9121-7B8BAE99CD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27" t="18435" r="22027" b="32954"/>
          <a:stretch/>
        </p:blipFill>
        <p:spPr>
          <a:xfrm>
            <a:off x="6096000" y="407963"/>
            <a:ext cx="5228492" cy="2478853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2142B94-69B1-490F-A238-7AFAD147BE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941" t="12317" r="20814" b="37493"/>
          <a:stretch/>
        </p:blipFill>
        <p:spPr>
          <a:xfrm>
            <a:off x="5578257" y="3006391"/>
            <a:ext cx="6613743" cy="344364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A3EE31F-73EC-4BCD-9063-7E975FD8881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076" t="13659" r="32248" b="3723"/>
          <a:stretch/>
        </p:blipFill>
        <p:spPr>
          <a:xfrm>
            <a:off x="751177" y="616907"/>
            <a:ext cx="4321479" cy="5624186"/>
          </a:xfrm>
          <a:prstGeom prst="rect">
            <a:avLst/>
          </a:prstGeom>
        </p:spPr>
      </p:pic>
      <p:sp>
        <p:nvSpPr>
          <p:cNvPr id="7" name="Elipse 6">
            <a:extLst>
              <a:ext uri="{FF2B5EF4-FFF2-40B4-BE49-F238E27FC236}">
                <a16:creationId xmlns:a16="http://schemas.microsoft.com/office/drawing/2014/main" id="{F43BC32C-95C5-42B5-889E-E3835DF6937E}"/>
              </a:ext>
            </a:extLst>
          </p:cNvPr>
          <p:cNvSpPr/>
          <p:nvPr/>
        </p:nvSpPr>
        <p:spPr>
          <a:xfrm>
            <a:off x="7616368" y="4409980"/>
            <a:ext cx="4575632" cy="8517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50591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18686" t="24832" r="23596" b="12673"/>
          <a:stretch/>
        </p:blipFill>
        <p:spPr>
          <a:xfrm>
            <a:off x="5741490" y="2126341"/>
            <a:ext cx="5962831" cy="403530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18846" t="19156" r="22355" b="10191"/>
          <a:stretch/>
        </p:blipFill>
        <p:spPr>
          <a:xfrm>
            <a:off x="351692" y="2178373"/>
            <a:ext cx="5304016" cy="398327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9F000B6-9B00-40FF-938F-29B75483CB7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019" t="62507" r="24238" b="11659"/>
          <a:stretch/>
        </p:blipFill>
        <p:spPr>
          <a:xfrm>
            <a:off x="2694443" y="297542"/>
            <a:ext cx="6119446" cy="1772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8190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500511" y="1380766"/>
            <a:ext cx="11691489" cy="3631861"/>
            <a:chOff x="500511" y="1380766"/>
            <a:chExt cx="11691489" cy="3631861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511" y="1380766"/>
              <a:ext cx="5736387" cy="3631861"/>
            </a:xfrm>
            <a:prstGeom prst="rect">
              <a:avLst/>
            </a:prstGeom>
          </p:spPr>
        </p:pic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415"/>
            <a:stretch/>
          </p:blipFill>
          <p:spPr>
            <a:xfrm>
              <a:off x="6217678" y="1380766"/>
              <a:ext cx="5974322" cy="3286664"/>
            </a:xfrm>
            <a:prstGeom prst="rect">
              <a:avLst/>
            </a:prstGeom>
          </p:spPr>
        </p:pic>
      </p:grpSp>
      <p:sp>
        <p:nvSpPr>
          <p:cNvPr id="6" name="Elipse 5"/>
          <p:cNvSpPr/>
          <p:nvPr/>
        </p:nvSpPr>
        <p:spPr>
          <a:xfrm>
            <a:off x="138021" y="2104845"/>
            <a:ext cx="1984077" cy="16045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0707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6061927" y="3626359"/>
            <a:ext cx="15197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</a:t>
            </a:r>
          </a:p>
          <a:p>
            <a:r>
              <a:rPr lang="es-ES" sz="1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Mercedes</a:t>
            </a:r>
            <a:endParaRPr lang="es-CO" sz="11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962553" y="4099688"/>
            <a:ext cx="11250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Cedros</a:t>
            </a:r>
            <a:endParaRPr lang="es-CO" sz="11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E08B52D0-BD74-9D63-2B5D-B2C0F7B5A4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0925"/>
              </p:ext>
            </p:extLst>
          </p:nvPr>
        </p:nvGraphicFramePr>
        <p:xfrm>
          <a:off x="9133127" y="696745"/>
          <a:ext cx="2002386" cy="3505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2386">
                  <a:extLst>
                    <a:ext uri="{9D8B030D-6E8A-4147-A177-3AD203B41FA5}">
                      <a16:colId xmlns:a16="http://schemas.microsoft.com/office/drawing/2014/main" val="3890003026"/>
                    </a:ext>
                  </a:extLst>
                </a:gridCol>
              </a:tblGrid>
              <a:tr h="807753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VEREDAS</a:t>
                      </a:r>
                      <a:r>
                        <a:rPr lang="es-E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DEL ÁREA DE INFLUENCIA</a:t>
                      </a:r>
                      <a:endParaRPr lang="es-CO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0166531"/>
                  </a:ext>
                </a:extLst>
              </a:tr>
              <a:tr h="260749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 Placeta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65146743"/>
                  </a:ext>
                </a:extLst>
              </a:tr>
              <a:tr h="332607">
                <a:tc>
                  <a:txBody>
                    <a:bodyPr/>
                    <a:lstStyle/>
                    <a:p>
                      <a:pPr algn="ctr"/>
                      <a:r>
                        <a:rPr lang="es-E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Mazotes</a:t>
                      </a:r>
                      <a:endParaRPr lang="es-CO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0386221"/>
                  </a:ext>
                </a:extLst>
              </a:tr>
              <a:tr h="260749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Montañita</a:t>
                      </a:r>
                      <a:endParaRPr lang="es-CO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6015031"/>
                  </a:ext>
                </a:extLst>
              </a:tr>
              <a:tr h="260749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 Vicente</a:t>
                      </a:r>
                      <a:endParaRPr lang="es-CO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0633376"/>
                  </a:ext>
                </a:extLst>
              </a:tr>
              <a:tr h="260749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 Tesoro</a:t>
                      </a:r>
                      <a:endParaRPr lang="es-CO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08208027"/>
                  </a:ext>
                </a:extLst>
              </a:tr>
              <a:tr h="260749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Las Mercedes</a:t>
                      </a:r>
                      <a:endParaRPr lang="es-CO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98966076"/>
                  </a:ext>
                </a:extLst>
              </a:tr>
              <a:tr h="260749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 José</a:t>
                      </a:r>
                      <a:endParaRPr lang="es-CO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3521694"/>
                  </a:ext>
                </a:extLst>
              </a:tr>
              <a:tr h="260749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 Cedros</a:t>
                      </a:r>
                      <a:endParaRPr lang="es-CO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7551337"/>
                  </a:ext>
                </a:extLst>
              </a:tr>
            </a:tbl>
          </a:graphicData>
        </a:graphic>
      </p:graphicFrame>
      <p:pic>
        <p:nvPicPr>
          <p:cNvPr id="5" name="Imagen 4">
            <a:extLst>
              <a:ext uri="{FF2B5EF4-FFF2-40B4-BE49-F238E27FC236}">
                <a16:creationId xmlns:a16="http://schemas.microsoft.com/office/drawing/2014/main" id="{279B4924-59FD-44C0-A16B-B0AAE5B35C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53"/>
          <a:stretch/>
        </p:blipFill>
        <p:spPr>
          <a:xfrm>
            <a:off x="145628" y="577855"/>
            <a:ext cx="7990937" cy="570228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E1A48A3-8F43-473D-8CF6-13EC9BB1AE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28" y="4361298"/>
            <a:ext cx="3480184" cy="2373234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4FF3DA2D-3800-7FEE-3A3C-F440C13090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38"/>
          <a:stretch/>
        </p:blipFill>
        <p:spPr>
          <a:xfrm>
            <a:off x="145629" y="86837"/>
            <a:ext cx="7990937" cy="571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1124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392288" y="6132455"/>
            <a:ext cx="4107953" cy="7255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SOLICITUD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SOCIALIZACIÓN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5 DE AGOSTO DE 2022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0A85BC27-1865-BB30-0AC2-911DA1F727BB}"/>
              </a:ext>
            </a:extLst>
          </p:cNvPr>
          <p:cNvSpPr txBox="1">
            <a:spLocks/>
          </p:cNvSpPr>
          <p:nvPr/>
        </p:nvSpPr>
        <p:spPr>
          <a:xfrm>
            <a:off x="679425" y="113215"/>
            <a:ext cx="10743094" cy="7255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SOLICITUDES DE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PRESENTACIÓN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DEL PROYECTO </a:t>
            </a:r>
          </a:p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ANTE LA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ALCALDIA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MUNICIPAL DE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COCORNÁ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B8842CDF-502E-0923-7108-F099A3176741}"/>
              </a:ext>
            </a:extLst>
          </p:cNvPr>
          <p:cNvSpPr txBox="1">
            <a:spLocks/>
          </p:cNvSpPr>
          <p:nvPr/>
        </p:nvSpPr>
        <p:spPr>
          <a:xfrm>
            <a:off x="7424381" y="6132455"/>
            <a:ext cx="4234916" cy="108601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SOLICITUD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SOCIALIZACIÓN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18 DE AGOSTO DE 2022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1BF3BD22-6D8E-5E6B-D8A5-0DD1FF495A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254" t="10727" r="34067" b="25560"/>
          <a:stretch/>
        </p:blipFill>
        <p:spPr>
          <a:xfrm>
            <a:off x="515105" y="1501255"/>
            <a:ext cx="3862317" cy="436728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66F977B6-4A57-B47F-12DC-BB934DD54E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358" t="10727" r="32948" b="20649"/>
          <a:stretch/>
        </p:blipFill>
        <p:spPr>
          <a:xfrm>
            <a:off x="7424381" y="1332918"/>
            <a:ext cx="4107953" cy="470395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628165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AF654175-BC3A-A8EF-2C95-8B4783D2E6AF}"/>
              </a:ext>
            </a:extLst>
          </p:cNvPr>
          <p:cNvSpPr txBox="1">
            <a:spLocks/>
          </p:cNvSpPr>
          <p:nvPr/>
        </p:nvSpPr>
        <p:spPr>
          <a:xfrm>
            <a:off x="-1103194" y="95258"/>
            <a:ext cx="14398388" cy="7255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PRESENTACIÓN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DEL PROYECTO ANTE</a:t>
            </a:r>
          </a:p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ALCALDIA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MUNICIPAL DE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COCORNÁ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EDD0496-7F8A-DB58-DBCB-CA2C7F5160EE}"/>
              </a:ext>
            </a:extLst>
          </p:cNvPr>
          <p:cNvSpPr txBox="1"/>
          <p:nvPr/>
        </p:nvSpPr>
        <p:spPr>
          <a:xfrm>
            <a:off x="1417984" y="5910214"/>
            <a:ext cx="9965633" cy="64633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000"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s-CO" dirty="0"/>
              <a:t>ENVÍO POR CORREO DE INFORME CON LOS IMPACTOS DEL PROYECTO Y EL PLAN AMBIENTAL PARA MANEJARLOS </a:t>
            </a:r>
          </a:p>
          <a:p>
            <a:r>
              <a:rPr lang="es-CO" dirty="0"/>
              <a:t>28 DE SEPTIEMBRE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82492F4-B676-CF46-EA1E-FABE6A778A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196" t="21242" r="31087" b="9087"/>
          <a:stretch/>
        </p:blipFill>
        <p:spPr>
          <a:xfrm>
            <a:off x="3637722" y="1041179"/>
            <a:ext cx="5208104" cy="477564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665417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392288" y="6132455"/>
            <a:ext cx="4107953" cy="7255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SOLICITUD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SOCIALIZACIÓN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5 DE AGOSTO DE 2022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0A85BC27-1865-BB30-0AC2-911DA1F727BB}"/>
              </a:ext>
            </a:extLst>
          </p:cNvPr>
          <p:cNvSpPr txBox="1">
            <a:spLocks/>
          </p:cNvSpPr>
          <p:nvPr/>
        </p:nvSpPr>
        <p:spPr>
          <a:xfrm>
            <a:off x="679425" y="113215"/>
            <a:ext cx="10743094" cy="7255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SOLICITUDES DE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PRESENTACIÓN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DEL PROYECTO </a:t>
            </a:r>
          </a:p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ANTE EL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CONCEJO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MUNICIPAL DE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COCORNÁ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A8BCEF2-A1B4-289F-54C5-EAF8C455AF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088" t="8530" r="34233" b="24432"/>
          <a:stretch/>
        </p:blipFill>
        <p:spPr>
          <a:xfrm>
            <a:off x="450375" y="1092995"/>
            <a:ext cx="4140503" cy="492624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D05FACF3-354A-52A1-9D21-9F79272AA7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694" t="10527" r="34627" b="8438"/>
          <a:stretch/>
        </p:blipFill>
        <p:spPr>
          <a:xfrm>
            <a:off x="7997146" y="1092996"/>
            <a:ext cx="3425373" cy="492624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3" name="Título 1">
            <a:extLst>
              <a:ext uri="{FF2B5EF4-FFF2-40B4-BE49-F238E27FC236}">
                <a16:creationId xmlns:a16="http://schemas.microsoft.com/office/drawing/2014/main" id="{B8842CDF-502E-0923-7108-F099A3176741}"/>
              </a:ext>
            </a:extLst>
          </p:cNvPr>
          <p:cNvSpPr txBox="1">
            <a:spLocks/>
          </p:cNvSpPr>
          <p:nvPr/>
        </p:nvSpPr>
        <p:spPr>
          <a:xfrm>
            <a:off x="7691761" y="6132455"/>
            <a:ext cx="4234916" cy="108601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SOLICITUD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SOCIALIZACIÓN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18 DE AGOSTO DE 2022</a:t>
            </a:r>
          </a:p>
        </p:txBody>
      </p:sp>
    </p:spTree>
    <p:extLst>
      <p:ext uri="{BB962C8B-B14F-4D97-AF65-F5344CB8AC3E}">
        <p14:creationId xmlns:p14="http://schemas.microsoft.com/office/powerpoint/2010/main" val="11587587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C7F00EF-583F-A74A-E009-85F46A292C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470" t="10926" r="33284" b="42484"/>
          <a:stretch/>
        </p:blipFill>
        <p:spPr>
          <a:xfrm>
            <a:off x="771098" y="1624197"/>
            <a:ext cx="4053385" cy="319357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304E6E0-791E-A5AE-D80F-FA0013A351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634" t="17098" r="30933" b="9831"/>
          <a:stretch/>
        </p:blipFill>
        <p:spPr>
          <a:xfrm>
            <a:off x="6587312" y="1054404"/>
            <a:ext cx="4581111" cy="433316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AF654175-BC3A-A8EF-2C95-8B4783D2E6AF}"/>
              </a:ext>
            </a:extLst>
          </p:cNvPr>
          <p:cNvSpPr txBox="1">
            <a:spLocks/>
          </p:cNvSpPr>
          <p:nvPr/>
        </p:nvSpPr>
        <p:spPr>
          <a:xfrm>
            <a:off x="-1103194" y="95258"/>
            <a:ext cx="14398388" cy="7255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PRESENTACIÓN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DEL PROYECTO ANTE EL </a:t>
            </a:r>
          </a:p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CONCEJO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MUNICIPAL DE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COCORNÁ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6B32B05-878B-53AE-DE95-84CCBF015319}"/>
              </a:ext>
            </a:extLst>
          </p:cNvPr>
          <p:cNvSpPr txBox="1"/>
          <p:nvPr/>
        </p:nvSpPr>
        <p:spPr>
          <a:xfrm>
            <a:off x="603912" y="5064401"/>
            <a:ext cx="4387755" cy="64633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000"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s-CO" dirty="0"/>
              <a:t>EL CONCEJO MUNICIPAL ACEPTA LA PRESENTACIÓN PARA EL 23 DE AGOSTO </a:t>
            </a:r>
            <a:r>
              <a:rPr lang="es-CO" dirty="0" err="1"/>
              <a:t>ÉR</a:t>
            </a:r>
            <a:r>
              <a:rPr lang="es-CO" dirty="0"/>
              <a:t> CANCELA EL 22 DE AGOSTO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EDD0496-7F8A-DB58-DBCB-CA2C7F5160EE}"/>
              </a:ext>
            </a:extLst>
          </p:cNvPr>
          <p:cNvSpPr txBox="1"/>
          <p:nvPr/>
        </p:nvSpPr>
        <p:spPr>
          <a:xfrm>
            <a:off x="6096000" y="5587049"/>
            <a:ext cx="5563737" cy="64633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000"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s-CO" dirty="0"/>
              <a:t>ENVÍO POR CORREO DE INFORME CON LOS IMPACTOS DEL PROYECTO Y EL PLAN AMBIENTAL PARA MANEJARLOS </a:t>
            </a:r>
          </a:p>
          <a:p>
            <a:r>
              <a:rPr lang="es-CO" dirty="0"/>
              <a:t>28 DE SEPTIEMBRE</a:t>
            </a:r>
          </a:p>
        </p:txBody>
      </p:sp>
    </p:spTree>
    <p:extLst>
      <p:ext uri="{BB962C8B-B14F-4D97-AF65-F5344CB8AC3E}">
        <p14:creationId xmlns:p14="http://schemas.microsoft.com/office/powerpoint/2010/main" val="1756427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CEA4CF68-3488-4098-8BA8-2E43E974A051}"/>
              </a:ext>
            </a:extLst>
          </p:cNvPr>
          <p:cNvSpPr txBox="1">
            <a:spLocks/>
          </p:cNvSpPr>
          <p:nvPr/>
        </p:nvSpPr>
        <p:spPr>
          <a:xfrm>
            <a:off x="1650884" y="2040846"/>
            <a:ext cx="10673637" cy="202757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3. </a:t>
            </a:r>
            <a:r>
              <a:rPr lang="es-ES" sz="5400" b="1" dirty="0">
                <a:latin typeface="Arial" panose="020B0604020202020204" pitchFamily="34" charset="0"/>
                <a:cs typeface="Arial" panose="020B0604020202020204" pitchFamily="34" charset="0"/>
              </a:rPr>
              <a:t>IMPACTOS OCASIONADOS POR EL PROYECTO Y PLAN AMBIENTAL PROPUESTO PARA MANEJARLOS</a:t>
            </a:r>
          </a:p>
          <a:p>
            <a:pPr algn="ctr"/>
            <a:endParaRPr 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A19B8A6-B815-4E6E-479C-B35F2774A3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272210" y="5977608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2933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953761"/>
              </p:ext>
            </p:extLst>
          </p:nvPr>
        </p:nvGraphicFramePr>
        <p:xfrm>
          <a:off x="203573" y="502344"/>
          <a:ext cx="8264565" cy="5646665"/>
        </p:xfrm>
        <a:graphic>
          <a:graphicData uri="http://schemas.openxmlformats.org/drawingml/2006/table">
            <a:tbl>
              <a:tblPr firstRow="1" firstCol="1" bandRow="1"/>
              <a:tblGrid>
                <a:gridCol w="3297707">
                  <a:extLst>
                    <a:ext uri="{9D8B030D-6E8A-4147-A177-3AD203B41FA5}">
                      <a16:colId xmlns:a16="http://schemas.microsoft.com/office/drawing/2014/main" val="3730831108"/>
                    </a:ext>
                  </a:extLst>
                </a:gridCol>
                <a:gridCol w="3297707">
                  <a:extLst>
                    <a:ext uri="{9D8B030D-6E8A-4147-A177-3AD203B41FA5}">
                      <a16:colId xmlns:a16="http://schemas.microsoft.com/office/drawing/2014/main" val="142135213"/>
                    </a:ext>
                  </a:extLst>
                </a:gridCol>
                <a:gridCol w="1669151">
                  <a:extLst>
                    <a:ext uri="{9D8B030D-6E8A-4147-A177-3AD203B41FA5}">
                      <a16:colId xmlns:a16="http://schemas.microsoft.com/office/drawing/2014/main" val="640090181"/>
                    </a:ext>
                  </a:extLst>
                </a:gridCol>
              </a:tblGrid>
              <a:tr h="186153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Impactos a controlar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Valor ($)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1693576"/>
                  </a:ext>
                </a:extLst>
              </a:tr>
              <a:tr h="1696068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de la Calidad del Aire y Ruido (PMA-MF-01)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Alteraciones en los niveles de contaminación atmosférica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Cambios en los niveles de ruido ambiental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Molestias a la comunidad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Incremento de los fenómenos de </a:t>
                      </a:r>
                      <a:r>
                        <a:rPr lang="es-ES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ahuyentamiento</a:t>
                      </a: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de fauna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$165</a:t>
                      </a: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.271.274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07059"/>
                  </a:ext>
                </a:extLst>
              </a:tr>
              <a:tr h="1882222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de la Calidad del Agua (PMA-MF-02)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de las características fisicoquímicas y/o microbiológicas del agua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 disponibilidad del agua superficial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Variación en las propiedades visuales para las unidades del paisaje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las comunidades hidrobiológicas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</a:t>
                      </a: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238.262.679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2225578"/>
                  </a:ext>
                </a:extLst>
              </a:tr>
              <a:tr h="1882222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y Uso del Suelo (PMA-MF-03)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las propiedades físicas, químicas y biológicas del suelo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los usos del suelo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las condiciones de estabilidad de taludes, laderas y procesos erosivos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las características fisicoquímicas y/o microbiológicas del agua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$178.502.106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438486"/>
                  </a:ext>
                </a:extLst>
              </a:tr>
            </a:tbl>
          </a:graphicData>
        </a:graphic>
      </p:graphicFrame>
      <p:sp>
        <p:nvSpPr>
          <p:cNvPr id="3" name="Título 1">
            <a:extLst>
              <a:ext uri="{FF2B5EF4-FFF2-40B4-BE49-F238E27FC236}">
                <a16:creationId xmlns:a16="http://schemas.microsoft.com/office/drawing/2014/main" id="{C73A3592-57D0-9A8B-BB07-5F1C9FF08428}"/>
              </a:ext>
            </a:extLst>
          </p:cNvPr>
          <p:cNvSpPr txBox="1">
            <a:spLocks/>
          </p:cNvSpPr>
          <p:nvPr/>
        </p:nvSpPr>
        <p:spPr>
          <a:xfrm>
            <a:off x="8282608" y="1719445"/>
            <a:ext cx="4161183" cy="2387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4000" b="1" dirty="0">
                <a:latin typeface="Arial" panose="020B0604020202020204" pitchFamily="34" charset="0"/>
                <a:cs typeface="Arial" panose="020B0604020202020204" pitchFamily="34" charset="0"/>
              </a:rPr>
              <a:t>MEDIO ABIÓTICO</a:t>
            </a:r>
          </a:p>
          <a:p>
            <a:pPr algn="ctr"/>
            <a:r>
              <a:rPr lang="es-ES" sz="4000" b="1" dirty="0">
                <a:latin typeface="Arial" panose="020B0604020202020204" pitchFamily="34" charset="0"/>
                <a:cs typeface="Arial" panose="020B0604020202020204" pitchFamily="34" charset="0"/>
              </a:rPr>
              <a:t>$1.842.500.680</a:t>
            </a:r>
            <a:endParaRPr lang="es-CO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CF564C9-04EC-DA52-3DD6-F947F199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0204175" y="4780747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7420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946122"/>
              </p:ext>
            </p:extLst>
          </p:nvPr>
        </p:nvGraphicFramePr>
        <p:xfrm>
          <a:off x="124061" y="74017"/>
          <a:ext cx="9617724" cy="6728394"/>
        </p:xfrm>
        <a:graphic>
          <a:graphicData uri="http://schemas.openxmlformats.org/drawingml/2006/table">
            <a:tbl>
              <a:tblPr firstRow="1" firstCol="1" bandRow="1"/>
              <a:tblGrid>
                <a:gridCol w="3837641">
                  <a:extLst>
                    <a:ext uri="{9D8B030D-6E8A-4147-A177-3AD203B41FA5}">
                      <a16:colId xmlns:a16="http://schemas.microsoft.com/office/drawing/2014/main" val="3730831108"/>
                    </a:ext>
                  </a:extLst>
                </a:gridCol>
                <a:gridCol w="3837641">
                  <a:extLst>
                    <a:ext uri="{9D8B030D-6E8A-4147-A177-3AD203B41FA5}">
                      <a16:colId xmlns:a16="http://schemas.microsoft.com/office/drawing/2014/main" val="142135213"/>
                    </a:ext>
                  </a:extLst>
                </a:gridCol>
                <a:gridCol w="1942442">
                  <a:extLst>
                    <a:ext uri="{9D8B030D-6E8A-4147-A177-3AD203B41FA5}">
                      <a16:colId xmlns:a16="http://schemas.microsoft.com/office/drawing/2014/main" val="640090181"/>
                    </a:ext>
                  </a:extLst>
                </a:gridCol>
              </a:tblGrid>
              <a:tr h="246314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Impactos a controlar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Valor ($)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1693576"/>
                  </a:ext>
                </a:extLst>
              </a:tr>
              <a:tr h="292498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de Obras de Cruce en los Cuerpos de Agua (PMA-MF-04)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las características fisicoquímicas y microbiológicas del agua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en la dinámica fluvial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hábitats acuáticos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las comunidades hidrobiológicas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Afectación a los corredores biológicos acuáticos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las condiciones de estabilidad de taludes, laderas y procesos erosivos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Costos incluidos en el presupuesto de construcción del proyecto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983487"/>
                  </a:ext>
                </a:extLst>
              </a:tr>
              <a:tr h="292498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del Tránsito Vehicular (PMA-MF-05)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al tránsito y movilidad (motorizado y no motorizado)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los niveles de ruido ambiental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en los niveles de contaminación atmosférica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Generación de expectativas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Afectación a la estructura pública y privada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Molestias a la comunidad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</a:t>
                      </a:r>
                      <a:r>
                        <a:rPr lang="es-E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68.692.919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3266089"/>
                  </a:ext>
                </a:extLst>
              </a:tr>
              <a:tr h="738942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de Materiales Sobrantes de Excavación (PMA-MF-06)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las propiedades biológicas, físicas y químicas del suelo (-). 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Alteraciones en los niveles de contaminación atmosférica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las características fisicoquímicas y microbiológicas del agua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Variación en las propiedades visuales para las unidades del paisaje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Costos incluidos en el presupuesto de construcción del proyecto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2749939"/>
                  </a:ext>
                </a:extLst>
              </a:tr>
            </a:tbl>
          </a:graphicData>
        </a:graphic>
      </p:graphicFrame>
      <p:sp>
        <p:nvSpPr>
          <p:cNvPr id="3" name="Título 1">
            <a:extLst>
              <a:ext uri="{FF2B5EF4-FFF2-40B4-BE49-F238E27FC236}">
                <a16:creationId xmlns:a16="http://schemas.microsoft.com/office/drawing/2014/main" id="{C2FDE558-B623-8F71-E34B-0D6709FB66BE}"/>
              </a:ext>
            </a:extLst>
          </p:cNvPr>
          <p:cNvSpPr txBox="1">
            <a:spLocks/>
          </p:cNvSpPr>
          <p:nvPr/>
        </p:nvSpPr>
        <p:spPr>
          <a:xfrm>
            <a:off x="9665624" y="2499165"/>
            <a:ext cx="2526376" cy="2387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MEDIO ABIÓTICO</a:t>
            </a:r>
            <a:endParaRPr lang="es-CO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3C39BA3-8C40-D05B-0298-ACA3921664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0257184" y="4705400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5941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550678"/>
              </p:ext>
            </p:extLst>
          </p:nvPr>
        </p:nvGraphicFramePr>
        <p:xfrm>
          <a:off x="124061" y="115863"/>
          <a:ext cx="9265185" cy="6626273"/>
        </p:xfrm>
        <a:graphic>
          <a:graphicData uri="http://schemas.openxmlformats.org/drawingml/2006/table">
            <a:tbl>
              <a:tblPr firstRow="1" firstCol="1" bandRow="1"/>
              <a:tblGrid>
                <a:gridCol w="3696972">
                  <a:extLst>
                    <a:ext uri="{9D8B030D-6E8A-4147-A177-3AD203B41FA5}">
                      <a16:colId xmlns:a16="http://schemas.microsoft.com/office/drawing/2014/main" val="3730831108"/>
                    </a:ext>
                  </a:extLst>
                </a:gridCol>
                <a:gridCol w="3696972">
                  <a:extLst>
                    <a:ext uri="{9D8B030D-6E8A-4147-A177-3AD203B41FA5}">
                      <a16:colId xmlns:a16="http://schemas.microsoft.com/office/drawing/2014/main" val="142135213"/>
                    </a:ext>
                  </a:extLst>
                </a:gridCol>
                <a:gridCol w="1871241">
                  <a:extLst>
                    <a:ext uri="{9D8B030D-6E8A-4147-A177-3AD203B41FA5}">
                      <a16:colId xmlns:a16="http://schemas.microsoft.com/office/drawing/2014/main" val="640090181"/>
                    </a:ext>
                  </a:extLst>
                </a:gridCol>
              </a:tblGrid>
              <a:tr h="232803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Impactos a controlar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Valor ($)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1693576"/>
                  </a:ext>
                </a:extLst>
              </a:tr>
              <a:tr h="2189417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de Recurso Hídrico (PMA-MF-07)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 disponibilidad del agua superficial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las características fisicoquímicas y microbiológicas del agua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en la dinámica fluvial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hábitats acuáticos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las comunidades hidrobiológicas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Variación en las propiedades visuales para las unidades del paisaje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</a:t>
                      </a:r>
                      <a:r>
                        <a:rPr lang="es-CO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86.100.144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57552"/>
                  </a:ext>
                </a:extLst>
              </a:tr>
              <a:tr h="2410279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de Sedimentos (PMA-MF-08)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la dinámica fluvial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las características fisicoquímicas y/o microbiológicas del agua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hábitats acuáticos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las comunidades hidrobiológicas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actividades de aprovechamiento recreativo del río Cocorná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Conflictos socioambientales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Variación en las propiedades visuales para las unidades del paisaje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$338</a:t>
                      </a:r>
                      <a:r>
                        <a:rPr lang="es-CO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.265.035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55377"/>
                  </a:ext>
                </a:extLst>
              </a:tr>
              <a:tr h="1526830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de Inestabilidad Geotécnica, Taludes y Control de la Erosión (PMA-MF-09)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las condiciones de estabilidad de taludes, laderas y procesos erosivos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 las geoformas naturales del terreno y asociadas a la dinámica fluvial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del Nivel Freático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Costos incluidos en el presupuesto de construcción del proyecto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88540"/>
                  </a:ext>
                </a:extLst>
              </a:tr>
            </a:tbl>
          </a:graphicData>
        </a:graphic>
      </p:graphicFrame>
      <p:sp>
        <p:nvSpPr>
          <p:cNvPr id="3" name="Título 1">
            <a:extLst>
              <a:ext uri="{FF2B5EF4-FFF2-40B4-BE49-F238E27FC236}">
                <a16:creationId xmlns:a16="http://schemas.microsoft.com/office/drawing/2014/main" id="{134C04DA-A2B7-AB35-789F-C38D80689841}"/>
              </a:ext>
            </a:extLst>
          </p:cNvPr>
          <p:cNvSpPr txBox="1">
            <a:spLocks/>
          </p:cNvSpPr>
          <p:nvPr/>
        </p:nvSpPr>
        <p:spPr>
          <a:xfrm>
            <a:off x="9541563" y="2235199"/>
            <a:ext cx="2526376" cy="2387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MEDIO ABIÓTICO</a:t>
            </a:r>
            <a:endParaRPr lang="es-CO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741E9B2-7778-C0BB-E8C7-9F35FD5350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0257184" y="4705400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370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722855"/>
              </p:ext>
            </p:extLst>
          </p:nvPr>
        </p:nvGraphicFramePr>
        <p:xfrm>
          <a:off x="509011" y="506763"/>
          <a:ext cx="8516038" cy="5844474"/>
        </p:xfrm>
        <a:graphic>
          <a:graphicData uri="http://schemas.openxmlformats.org/drawingml/2006/table">
            <a:tbl>
              <a:tblPr firstRow="1" firstCol="1" bandRow="1"/>
              <a:tblGrid>
                <a:gridCol w="3398049">
                  <a:extLst>
                    <a:ext uri="{9D8B030D-6E8A-4147-A177-3AD203B41FA5}">
                      <a16:colId xmlns:a16="http://schemas.microsoft.com/office/drawing/2014/main" val="3730831108"/>
                    </a:ext>
                  </a:extLst>
                </a:gridCol>
                <a:gridCol w="3398049">
                  <a:extLst>
                    <a:ext uri="{9D8B030D-6E8A-4147-A177-3AD203B41FA5}">
                      <a16:colId xmlns:a16="http://schemas.microsoft.com/office/drawing/2014/main" val="142135213"/>
                    </a:ext>
                  </a:extLst>
                </a:gridCol>
                <a:gridCol w="1719940">
                  <a:extLst>
                    <a:ext uri="{9D8B030D-6E8A-4147-A177-3AD203B41FA5}">
                      <a16:colId xmlns:a16="http://schemas.microsoft.com/office/drawing/2014/main" val="640090181"/>
                    </a:ext>
                  </a:extLst>
                </a:gridCol>
              </a:tblGrid>
              <a:tr h="246314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Impactos a controlar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Valor ($)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1693576"/>
                  </a:ext>
                </a:extLst>
              </a:tr>
              <a:tr h="292498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de Residuos Sólidos (PMA-MF-10)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Generación de residuos sólidos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las propiedades biológicas, físicas y químicas del suelo (-). 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Alteraciones en los niveles de contaminación atmosférica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las características fisicoquímicas y microbiológicas del agua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Variación en las propiedades visuales para las unidades del paisaje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</a:t>
                      </a:r>
                      <a:r>
                        <a:rPr lang="es-E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225.780.046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019270"/>
                  </a:ext>
                </a:extLst>
              </a:tr>
              <a:tr h="292498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de Paisaje (PMA-MF-11)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Variación en las propiedades visuales para las unidades de paisaje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Generación de empleo (+) 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actividades de aprovechamiento recreativo del río Cocorná (-)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</a:t>
                      </a: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259.874.917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520575"/>
                  </a:ext>
                </a:extLst>
              </a:tr>
              <a:tr h="292498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Bioingeniería (PMA-MF-12)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las condiciones de estabilidad de taludes, laderas y procesos erosivos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 las geoformas naturales del terreno y asociadas a la dinámica fluvial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del Nivel Freático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Demanda de bienes y servicios locales (+)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Generación de expectativas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Generación de empleo (+) 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Molestias a la comunidad (-)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s-419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$281.751.560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236468"/>
                  </a:ext>
                </a:extLst>
              </a:tr>
            </a:tbl>
          </a:graphicData>
        </a:graphic>
      </p:graphicFrame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672879"/>
              </p:ext>
            </p:extLst>
          </p:nvPr>
        </p:nvGraphicFramePr>
        <p:xfrm>
          <a:off x="509011" y="6367935"/>
          <a:ext cx="8516038" cy="194548"/>
        </p:xfrm>
        <a:graphic>
          <a:graphicData uri="http://schemas.openxmlformats.org/drawingml/2006/table">
            <a:tbl>
              <a:tblPr firstRow="1" firstCol="1" bandRow="1"/>
              <a:tblGrid>
                <a:gridCol w="3398049">
                  <a:extLst>
                    <a:ext uri="{9D8B030D-6E8A-4147-A177-3AD203B41FA5}">
                      <a16:colId xmlns:a16="http://schemas.microsoft.com/office/drawing/2014/main" val="733391042"/>
                    </a:ext>
                  </a:extLst>
                </a:gridCol>
                <a:gridCol w="3398049">
                  <a:extLst>
                    <a:ext uri="{9D8B030D-6E8A-4147-A177-3AD203B41FA5}">
                      <a16:colId xmlns:a16="http://schemas.microsoft.com/office/drawing/2014/main" val="975776151"/>
                    </a:ext>
                  </a:extLst>
                </a:gridCol>
                <a:gridCol w="1719940">
                  <a:extLst>
                    <a:ext uri="{9D8B030D-6E8A-4147-A177-3AD203B41FA5}">
                      <a16:colId xmlns:a16="http://schemas.microsoft.com/office/drawing/2014/main" val="3001941465"/>
                    </a:ext>
                  </a:extLst>
                </a:gridCol>
              </a:tblGrid>
              <a:tr h="194548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Subtotal </a:t>
                      </a: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Medio Físico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$1.842.500.680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485454"/>
                  </a:ext>
                </a:extLst>
              </a:tr>
            </a:tbl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798B7526-FB8C-DA6B-C83B-76F247E34109}"/>
              </a:ext>
            </a:extLst>
          </p:cNvPr>
          <p:cNvSpPr txBox="1">
            <a:spLocks/>
          </p:cNvSpPr>
          <p:nvPr/>
        </p:nvSpPr>
        <p:spPr>
          <a:xfrm>
            <a:off x="9215371" y="2750957"/>
            <a:ext cx="2830855" cy="2387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MEDIO ABIÓTICO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7C211C3-D023-5D61-F698-E5CFD5EFE938}"/>
              </a:ext>
            </a:extLst>
          </p:cNvPr>
          <p:cNvSpPr/>
          <p:nvPr/>
        </p:nvSpPr>
        <p:spPr>
          <a:xfrm>
            <a:off x="495759" y="2849217"/>
            <a:ext cx="8516038" cy="346226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74A2DF9-4CA0-EE1C-80A5-0734A2B27A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0177671" y="4800626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11958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728266"/>
              </p:ext>
            </p:extLst>
          </p:nvPr>
        </p:nvGraphicFramePr>
        <p:xfrm>
          <a:off x="235667" y="225287"/>
          <a:ext cx="8216348" cy="5977523"/>
        </p:xfrm>
        <a:graphic>
          <a:graphicData uri="http://schemas.openxmlformats.org/drawingml/2006/table">
            <a:tbl>
              <a:tblPr firstRow="1" firstCol="1" bandRow="1"/>
              <a:tblGrid>
                <a:gridCol w="3388093">
                  <a:extLst>
                    <a:ext uri="{9D8B030D-6E8A-4147-A177-3AD203B41FA5}">
                      <a16:colId xmlns:a16="http://schemas.microsoft.com/office/drawing/2014/main" val="1381834129"/>
                    </a:ext>
                  </a:extLst>
                </a:gridCol>
                <a:gridCol w="3388093">
                  <a:extLst>
                    <a:ext uri="{9D8B030D-6E8A-4147-A177-3AD203B41FA5}">
                      <a16:colId xmlns:a16="http://schemas.microsoft.com/office/drawing/2014/main" val="2892345936"/>
                    </a:ext>
                  </a:extLst>
                </a:gridCol>
                <a:gridCol w="1440162">
                  <a:extLst>
                    <a:ext uri="{9D8B030D-6E8A-4147-A177-3AD203B41FA5}">
                      <a16:colId xmlns:a16="http://schemas.microsoft.com/office/drawing/2014/main" val="3049421047"/>
                    </a:ext>
                  </a:extLst>
                </a:gridCol>
              </a:tblGrid>
              <a:tr h="480963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Impactos a controlar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Valor ($)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993303"/>
                  </a:ext>
                </a:extLst>
              </a:tr>
              <a:tr h="1377091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de la Cobertura Vegetal (PMA-MB-01)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 las coberturas vegetales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 las comunidades de flora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Incremento de los fenómenos de ahuyentamiento de fauna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$175.198.046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1455783"/>
                  </a:ext>
                </a:extLst>
              </a:tr>
              <a:tr h="1953321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Florístico de Especies Sensibles (PMA-MB-02)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 las coberturas vegetales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 las comunidades de flora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en la conectividad ecológica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 estructura de las especies de fauna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Modificación del hábitat de fauna terrestre (-)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$332.798.713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387200"/>
                  </a:ext>
                </a:extLst>
              </a:tr>
              <a:tr h="1953321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para la Conservación, Restauración y Compensación de la Cobertura Vegetal (PMA-MB-03)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 las coberturas vegetales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 las comunidades de flora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en la conectividad ecológica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 estructura de las especies de fauna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Modificación del hábitat de la fauna terrestre (-)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$413.771.125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523379"/>
                  </a:ext>
                </a:extLst>
              </a:tr>
            </a:tbl>
          </a:graphicData>
        </a:graphic>
      </p:graphicFrame>
      <p:sp>
        <p:nvSpPr>
          <p:cNvPr id="3" name="Título 1">
            <a:extLst>
              <a:ext uri="{FF2B5EF4-FFF2-40B4-BE49-F238E27FC236}">
                <a16:creationId xmlns:a16="http://schemas.microsoft.com/office/drawing/2014/main" id="{48D84AE9-1A62-C899-AF52-4D2FE6A6C3BE}"/>
              </a:ext>
            </a:extLst>
          </p:cNvPr>
          <p:cNvSpPr txBox="1">
            <a:spLocks/>
          </p:cNvSpPr>
          <p:nvPr/>
        </p:nvSpPr>
        <p:spPr>
          <a:xfrm>
            <a:off x="8452013" y="1662860"/>
            <a:ext cx="3739986" cy="2387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4000" b="1" dirty="0">
                <a:latin typeface="Arial" panose="020B0604020202020204" pitchFamily="34" charset="0"/>
                <a:cs typeface="Arial" panose="020B0604020202020204" pitchFamily="34" charset="0"/>
              </a:rPr>
              <a:t>MEDIO BIÓTICO</a:t>
            </a:r>
          </a:p>
          <a:p>
            <a:pPr algn="ctr"/>
            <a:r>
              <a:rPr lang="es-ES" sz="4000" b="1" dirty="0">
                <a:latin typeface="Arial" panose="020B0604020202020204" pitchFamily="34" charset="0"/>
                <a:cs typeface="Arial" panose="020B0604020202020204" pitchFamily="34" charset="0"/>
              </a:rPr>
              <a:t>$1.241.190.226</a:t>
            </a:r>
            <a:endParaRPr lang="es-CO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s-CO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368C435-A182-AE29-BDCC-B1668D39D005}"/>
              </a:ext>
            </a:extLst>
          </p:cNvPr>
          <p:cNvSpPr/>
          <p:nvPr/>
        </p:nvSpPr>
        <p:spPr>
          <a:xfrm>
            <a:off x="235666" y="2146852"/>
            <a:ext cx="8216347" cy="405595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1A8FBDA-67EB-1B9D-5715-08BFB1295B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0273307" y="4699528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003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CE3A2BB-7CDA-44FF-85AE-69C7B5E46D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859" y="2066925"/>
            <a:ext cx="3381376" cy="250200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B804239-E37F-4308-9E23-2A770869D5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07"/>
          <a:stretch/>
        </p:blipFill>
        <p:spPr>
          <a:xfrm>
            <a:off x="90694" y="616226"/>
            <a:ext cx="8627165" cy="6145997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F681406E-2F67-3127-2596-096EC3EC41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95"/>
          <a:stretch/>
        </p:blipFill>
        <p:spPr>
          <a:xfrm>
            <a:off x="90693" y="241551"/>
            <a:ext cx="8627165" cy="54032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A3B0B7E-BBD5-C277-141D-E2F512A1965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8666922" y="5967248"/>
            <a:ext cx="1601440" cy="64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099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401096"/>
              </p:ext>
            </p:extLst>
          </p:nvPr>
        </p:nvGraphicFramePr>
        <p:xfrm>
          <a:off x="235666" y="599620"/>
          <a:ext cx="9000781" cy="5658760"/>
        </p:xfrm>
        <a:graphic>
          <a:graphicData uri="http://schemas.openxmlformats.org/drawingml/2006/table">
            <a:tbl>
              <a:tblPr firstRow="1" firstCol="1" bandRow="1"/>
              <a:tblGrid>
                <a:gridCol w="3591470">
                  <a:extLst>
                    <a:ext uri="{9D8B030D-6E8A-4147-A177-3AD203B41FA5}">
                      <a16:colId xmlns:a16="http://schemas.microsoft.com/office/drawing/2014/main" val="1381834129"/>
                    </a:ext>
                  </a:extLst>
                </a:gridCol>
                <a:gridCol w="3591470">
                  <a:extLst>
                    <a:ext uri="{9D8B030D-6E8A-4147-A177-3AD203B41FA5}">
                      <a16:colId xmlns:a16="http://schemas.microsoft.com/office/drawing/2014/main" val="2892345936"/>
                    </a:ext>
                  </a:extLst>
                </a:gridCol>
                <a:gridCol w="1817841">
                  <a:extLst>
                    <a:ext uri="{9D8B030D-6E8A-4147-A177-3AD203B41FA5}">
                      <a16:colId xmlns:a16="http://schemas.microsoft.com/office/drawing/2014/main" val="3049421047"/>
                    </a:ext>
                  </a:extLst>
                </a:gridCol>
              </a:tblGrid>
              <a:tr h="503526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Impactos a controlar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Valor ($)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993303"/>
                  </a:ext>
                </a:extLst>
              </a:tr>
              <a:tr h="848045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Ahuyentamiento, Rescate y Reubicación de Fauna Silvestre (PMA-MB-04)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Incremento en los fenómenos de </a:t>
                      </a:r>
                      <a:r>
                        <a:rPr lang="es-ES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ahuyentamiento</a:t>
                      </a: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de la fauna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Cambios en la estructura de las especies de fauna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Modificación en el hábitat de la fauna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 ecosistemas terrestres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 las coberturas vegetales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 las comunidades de flora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$216.037.215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1251238"/>
                  </a:ext>
                </a:extLst>
              </a:tr>
              <a:tr h="848045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</a:t>
                      </a:r>
                      <a:r>
                        <a:rPr lang="es-CO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de manejo a las especies de fauna terrestre vulnerables y amenazadas </a:t>
                      </a:r>
                      <a:r>
                        <a:rPr lang="es-CO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(PMA-MB-05)</a:t>
                      </a:r>
                      <a:endParaRPr lang="es-CO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Incremento en los fenómenos de ahuyentamiento de la fauna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 estructura de las especies de fauna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$12.860.015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5364549"/>
                  </a:ext>
                </a:extLst>
              </a:tr>
              <a:tr h="901047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u="non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Programa de Rescate contingente de ictiofauna (PMA-MB-06)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las comunidades hidrobiológicas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hábitats acuáticos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Afectación a los corredores biológicos acuáticos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$90.525.113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3327441"/>
                  </a:ext>
                </a:extLst>
              </a:tr>
              <a:tr h="207314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Subtotal </a:t>
                      </a: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Medio Biótico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$1.241.190.226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526980"/>
                  </a:ext>
                </a:extLst>
              </a:tr>
            </a:tbl>
          </a:graphicData>
        </a:graphic>
      </p:graphicFrame>
      <p:sp>
        <p:nvSpPr>
          <p:cNvPr id="3" name="Título 1">
            <a:extLst>
              <a:ext uri="{FF2B5EF4-FFF2-40B4-BE49-F238E27FC236}">
                <a16:creationId xmlns:a16="http://schemas.microsoft.com/office/drawing/2014/main" id="{202FAC14-666E-D38E-86A5-52FFDE9AD2CE}"/>
              </a:ext>
            </a:extLst>
          </p:cNvPr>
          <p:cNvSpPr txBox="1">
            <a:spLocks/>
          </p:cNvSpPr>
          <p:nvPr/>
        </p:nvSpPr>
        <p:spPr>
          <a:xfrm>
            <a:off x="9528310" y="2128105"/>
            <a:ext cx="2526376" cy="152949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MEDIO BIÓTICO</a:t>
            </a:r>
            <a:endParaRPr lang="es-CO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E5C9199-ADF2-5EAD-3AA5-8CE7166882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0164419" y="4639139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69658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223442"/>
              </p:ext>
            </p:extLst>
          </p:nvPr>
        </p:nvGraphicFramePr>
        <p:xfrm>
          <a:off x="101706" y="392087"/>
          <a:ext cx="8260416" cy="6045102"/>
        </p:xfrm>
        <a:graphic>
          <a:graphicData uri="http://schemas.openxmlformats.org/drawingml/2006/table">
            <a:tbl>
              <a:tblPr firstRow="1" firstCol="1" bandRow="1"/>
              <a:tblGrid>
                <a:gridCol w="1903238">
                  <a:extLst>
                    <a:ext uri="{9D8B030D-6E8A-4147-A177-3AD203B41FA5}">
                      <a16:colId xmlns:a16="http://schemas.microsoft.com/office/drawing/2014/main" val="452580986"/>
                    </a:ext>
                  </a:extLst>
                </a:gridCol>
                <a:gridCol w="4971981">
                  <a:extLst>
                    <a:ext uri="{9D8B030D-6E8A-4147-A177-3AD203B41FA5}">
                      <a16:colId xmlns:a16="http://schemas.microsoft.com/office/drawing/2014/main" val="1516936839"/>
                    </a:ext>
                  </a:extLst>
                </a:gridCol>
                <a:gridCol w="1385197">
                  <a:extLst>
                    <a:ext uri="{9D8B030D-6E8A-4147-A177-3AD203B41FA5}">
                      <a16:colId xmlns:a16="http://schemas.microsoft.com/office/drawing/2014/main" val="3751636192"/>
                    </a:ext>
                  </a:extLst>
                </a:gridCol>
              </a:tblGrid>
              <a:tr h="426622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Impactos a controlar</a:t>
                      </a:r>
                      <a:endParaRPr lang="es-CO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Valor ($)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383576"/>
                  </a:ext>
                </a:extLst>
              </a:tr>
              <a:tr h="2703413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información,</a:t>
                      </a:r>
                      <a:r>
                        <a:rPr lang="es-CO" sz="1200" b="0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2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participación comunitaria y gestión predial (PMA-MS-01)</a:t>
                      </a:r>
                      <a:endParaRPr lang="es-CO" sz="12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Presión demográfica derivada del proyecto (-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Generación de expectativas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las actividades económicas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 predios por la infraestructura del proyecto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actividades de aprovechamiento recreativo del río Cocorná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Conflictos socioambientales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Cambios en los niveles de gobernabilidad (+)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Molestias a la comunidad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Afectación a infraestructura pública y privada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al tránsito y movilidad (motorizado y no motorizado)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$194.882.827</a:t>
                      </a:r>
                      <a:endParaRPr lang="es-CO" sz="12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621716"/>
                  </a:ext>
                </a:extLst>
              </a:tr>
              <a:tr h="856715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fortalecimiento técnico del circuito de educación ambiental del área de influencia (PMA-MS-02)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Conflictos socioambientales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Cambios en los niveles de gobernabilidad (+)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$141.750.000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4936758"/>
                  </a:ext>
                </a:extLst>
              </a:tr>
              <a:tr h="1703912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de contratación de mano de obra local (PMA-MS-03)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Presión demográfica derivada del proyecto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Afectación a piezas del patrimonio arqueológico</a:t>
                      </a:r>
                      <a:r>
                        <a:rPr lang="es-ES" sz="1200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Generación de expectativas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Generación de empleo (+) 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Demanda de bienes y servicios locales (+)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las actividades económicas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Molestias a la comunidad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Costos incluidos en el presupuesto de construcción del proyecto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362199"/>
                  </a:ext>
                </a:extLst>
              </a:tr>
            </a:tbl>
          </a:graphicData>
        </a:graphic>
      </p:graphicFrame>
      <p:sp>
        <p:nvSpPr>
          <p:cNvPr id="3" name="Título 1">
            <a:extLst>
              <a:ext uri="{FF2B5EF4-FFF2-40B4-BE49-F238E27FC236}">
                <a16:creationId xmlns:a16="http://schemas.microsoft.com/office/drawing/2014/main" id="{E35AF4A0-8A49-07B9-8778-00EB0D034B20}"/>
              </a:ext>
            </a:extLst>
          </p:cNvPr>
          <p:cNvSpPr txBox="1">
            <a:spLocks/>
          </p:cNvSpPr>
          <p:nvPr/>
        </p:nvSpPr>
        <p:spPr>
          <a:xfrm>
            <a:off x="8362122" y="1766953"/>
            <a:ext cx="3966713" cy="270786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E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4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MEDIO SOCIO-ECONÓMICO</a:t>
            </a:r>
          </a:p>
          <a:p>
            <a:pPr algn="ctr"/>
            <a:r>
              <a:rPr lang="es-ES" sz="4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$1.613.229.634</a:t>
            </a:r>
            <a:endParaRPr lang="es-CO" sz="4000" b="1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18299321-4967-8FA6-1DF6-92CE614A28E6}"/>
              </a:ext>
            </a:extLst>
          </p:cNvPr>
          <p:cNvSpPr/>
          <p:nvPr/>
        </p:nvSpPr>
        <p:spPr>
          <a:xfrm>
            <a:off x="106017" y="3737114"/>
            <a:ext cx="8256105" cy="8878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B169D70-9808-4514-25B4-0EE9866DF6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0098159" y="4625010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82884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627842"/>
              </p:ext>
            </p:extLst>
          </p:nvPr>
        </p:nvGraphicFramePr>
        <p:xfrm>
          <a:off x="156949" y="255623"/>
          <a:ext cx="8960547" cy="6043347"/>
        </p:xfrm>
        <a:graphic>
          <a:graphicData uri="http://schemas.openxmlformats.org/drawingml/2006/table">
            <a:tbl>
              <a:tblPr firstRow="1" firstCol="1" bandRow="1"/>
              <a:tblGrid>
                <a:gridCol w="2170325">
                  <a:extLst>
                    <a:ext uri="{9D8B030D-6E8A-4147-A177-3AD203B41FA5}">
                      <a16:colId xmlns:a16="http://schemas.microsoft.com/office/drawing/2014/main" val="452580986"/>
                    </a:ext>
                  </a:extLst>
                </a:gridCol>
                <a:gridCol w="5311539">
                  <a:extLst>
                    <a:ext uri="{9D8B030D-6E8A-4147-A177-3AD203B41FA5}">
                      <a16:colId xmlns:a16="http://schemas.microsoft.com/office/drawing/2014/main" val="1516936839"/>
                    </a:ext>
                  </a:extLst>
                </a:gridCol>
                <a:gridCol w="1478683">
                  <a:extLst>
                    <a:ext uri="{9D8B030D-6E8A-4147-A177-3AD203B41FA5}">
                      <a16:colId xmlns:a16="http://schemas.microsoft.com/office/drawing/2014/main" val="3751636192"/>
                    </a:ext>
                  </a:extLst>
                </a:gridCol>
              </a:tblGrid>
              <a:tr h="455347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Impactos a controlar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Valor ($)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383576"/>
                  </a:ext>
                </a:extLst>
              </a:tr>
              <a:tr h="455347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de capacitación ambiental a personal de obra (PMA-MS-04)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Presión demográfica derivada del proyecto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Afectación a piezas del patrimonio arqueológico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Generación de expectativas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Demanda de bienes y servicios locales (+)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las actividades económicas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Molestias a la comunidad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las condiciones de estabilidad de taludes, laderas y procesos erosivos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al tránsito y movilidad (motorizado y no motorizado)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 en los niveles de ruido ambiental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en los niveles de contaminación atmosférica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Variación en las propiedades visuales para las unidades del paisaje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Generación de residuos sólidos (-).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 las coberturas vegetales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Incremento de los fenómenos de ahuyentamiento de fauna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 la conectividad ecológica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Modificación al hábitat de fauna terrestre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$78.233.615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457773"/>
                  </a:ext>
                </a:extLst>
              </a:tr>
              <a:tr h="322537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de daños a terceros. (PMA-MS-05)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las actividades económicas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 predios por la infraestructura del proyecto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Molestias a la comunidad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Afectación a infraestructura pública y privada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$81.927.579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613342"/>
                  </a:ext>
                </a:extLst>
              </a:tr>
            </a:tbl>
          </a:graphicData>
        </a:graphic>
      </p:graphicFrame>
      <p:sp>
        <p:nvSpPr>
          <p:cNvPr id="3" name="Título 1">
            <a:extLst>
              <a:ext uri="{FF2B5EF4-FFF2-40B4-BE49-F238E27FC236}">
                <a16:creationId xmlns:a16="http://schemas.microsoft.com/office/drawing/2014/main" id="{9CBDA731-26A5-CB06-1BC6-442CEA78F068}"/>
              </a:ext>
            </a:extLst>
          </p:cNvPr>
          <p:cNvSpPr txBox="1">
            <a:spLocks/>
          </p:cNvSpPr>
          <p:nvPr/>
        </p:nvSpPr>
        <p:spPr>
          <a:xfrm>
            <a:off x="8874646" y="2570922"/>
            <a:ext cx="3613214" cy="119269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E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MEDIO SOCIOECONÓMICO</a:t>
            </a:r>
            <a:endParaRPr lang="es-CO" sz="2400" b="1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2363C34-2C4A-D2BA-AFF4-C0C3D601D6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0098159" y="4625010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9126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879140"/>
              </p:ext>
            </p:extLst>
          </p:nvPr>
        </p:nvGraphicFramePr>
        <p:xfrm>
          <a:off x="196707" y="92765"/>
          <a:ext cx="8801519" cy="4630235"/>
        </p:xfrm>
        <a:graphic>
          <a:graphicData uri="http://schemas.openxmlformats.org/drawingml/2006/table">
            <a:tbl>
              <a:tblPr firstRow="1" firstCol="1" bandRow="1"/>
              <a:tblGrid>
                <a:gridCol w="3740932">
                  <a:extLst>
                    <a:ext uri="{9D8B030D-6E8A-4147-A177-3AD203B41FA5}">
                      <a16:colId xmlns:a16="http://schemas.microsoft.com/office/drawing/2014/main" val="452580986"/>
                    </a:ext>
                  </a:extLst>
                </a:gridCol>
                <a:gridCol w="3740932">
                  <a:extLst>
                    <a:ext uri="{9D8B030D-6E8A-4147-A177-3AD203B41FA5}">
                      <a16:colId xmlns:a16="http://schemas.microsoft.com/office/drawing/2014/main" val="1516936839"/>
                    </a:ext>
                  </a:extLst>
                </a:gridCol>
                <a:gridCol w="1319655">
                  <a:extLst>
                    <a:ext uri="{9D8B030D-6E8A-4147-A177-3AD203B41FA5}">
                      <a16:colId xmlns:a16="http://schemas.microsoft.com/office/drawing/2014/main" val="3751636192"/>
                    </a:ext>
                  </a:extLst>
                </a:gridCol>
              </a:tblGrid>
              <a:tr h="413835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Impactos a controlar</a:t>
                      </a:r>
                      <a:endParaRPr lang="es-CO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Valor ($)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383576"/>
                  </a:ext>
                </a:extLst>
              </a:tr>
              <a:tr h="455347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a la afectación a actividades económicas. (PMA-MS-06)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Generación de expectativas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Demanda de bienes y servicios locales (+)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las actividades económicas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a predios por la infraestructura del proyecto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Afectación al tránsito y la movilidad (-)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$100.413.615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9556546"/>
                  </a:ext>
                </a:extLst>
              </a:tr>
              <a:tr h="607129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a la Afectación de las Actividades Recreativas Sobre el Río Cocorná (PMA-MS-07)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actividades de aprovechamiento recreativo del río Cocorná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Conflictos socioambientales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E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$577.044.678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411666"/>
                  </a:ext>
                </a:extLst>
              </a:tr>
              <a:tr h="943188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para el aumento de la gobernabilidad y gestión de conflictos socioambientales. (PMA-MS-08)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Conflictos socioambientales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Cambios en los niveles de gobernabilidad (+) 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Generación de expectativas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Alteración de las actividades económicas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Alteración a predios por la infraestructura del proyecto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Molestias a la comunidad (-)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$104.413.615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9105824"/>
                  </a:ext>
                </a:extLst>
              </a:tr>
            </a:tbl>
          </a:graphicData>
        </a:graphic>
      </p:graphicFrame>
      <p:sp>
        <p:nvSpPr>
          <p:cNvPr id="3" name="Título 1">
            <a:extLst>
              <a:ext uri="{FF2B5EF4-FFF2-40B4-BE49-F238E27FC236}">
                <a16:creationId xmlns:a16="http://schemas.microsoft.com/office/drawing/2014/main" id="{01ABDA2B-EC92-7A3B-E3DB-2956FCA3EC6A}"/>
              </a:ext>
            </a:extLst>
          </p:cNvPr>
          <p:cNvSpPr txBox="1">
            <a:spLocks/>
          </p:cNvSpPr>
          <p:nvPr/>
        </p:nvSpPr>
        <p:spPr>
          <a:xfrm>
            <a:off x="8834890" y="2504662"/>
            <a:ext cx="3613214" cy="119269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E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MEDIO SOCIOECONÓMICO</a:t>
            </a:r>
            <a:endParaRPr lang="es-CO" sz="2400" b="1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DA12E315-72C1-EC6E-AA9D-90B9A0E02E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049588"/>
              </p:ext>
            </p:extLst>
          </p:nvPr>
        </p:nvGraphicFramePr>
        <p:xfrm>
          <a:off x="196707" y="4723000"/>
          <a:ext cx="8801519" cy="1849120"/>
        </p:xfrm>
        <a:graphic>
          <a:graphicData uri="http://schemas.openxmlformats.org/drawingml/2006/table">
            <a:tbl>
              <a:tblPr firstRow="1" firstCol="1" bandRow="1"/>
              <a:tblGrid>
                <a:gridCol w="3739189">
                  <a:extLst>
                    <a:ext uri="{9D8B030D-6E8A-4147-A177-3AD203B41FA5}">
                      <a16:colId xmlns:a16="http://schemas.microsoft.com/office/drawing/2014/main" val="452580986"/>
                    </a:ext>
                  </a:extLst>
                </a:gridCol>
                <a:gridCol w="3750365">
                  <a:extLst>
                    <a:ext uri="{9D8B030D-6E8A-4147-A177-3AD203B41FA5}">
                      <a16:colId xmlns:a16="http://schemas.microsoft.com/office/drawing/2014/main" val="1516936839"/>
                    </a:ext>
                  </a:extLst>
                </a:gridCol>
                <a:gridCol w="1311965">
                  <a:extLst>
                    <a:ext uri="{9D8B030D-6E8A-4147-A177-3AD203B41FA5}">
                      <a16:colId xmlns:a16="http://schemas.microsoft.com/office/drawing/2014/main" val="3751636192"/>
                    </a:ext>
                  </a:extLst>
                </a:gridCol>
              </a:tblGrid>
              <a:tr h="774357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para el Fomento de la Cultura con la Producción de Panela. (PMA-MS-9)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las actividades económicas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Generación de expectativas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$295.023.615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0429685"/>
                  </a:ext>
                </a:extLst>
              </a:tr>
              <a:tr h="774357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Programa de manejo para el fomento de la memoria y el patrimonio campesino (PMA-MS-10)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Alteración de las actividades económicas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	Generación de expectativas (-)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$39.540.090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33089"/>
                  </a:ext>
                </a:extLst>
              </a:tr>
              <a:tr h="176346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Subtotal </a:t>
                      </a:r>
                      <a:r>
                        <a:rPr lang="es-CO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Medio Socioeconómico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$1.613.229.634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537894"/>
                  </a:ext>
                </a:extLst>
              </a:tr>
            </a:tbl>
          </a:graphicData>
        </a:graphic>
      </p:graphicFrame>
      <p:sp>
        <p:nvSpPr>
          <p:cNvPr id="6" name="Rectángulo 5">
            <a:extLst>
              <a:ext uri="{FF2B5EF4-FFF2-40B4-BE49-F238E27FC236}">
                <a16:creationId xmlns:a16="http://schemas.microsoft.com/office/drawing/2014/main" id="{12783683-4AEB-318F-33A4-4132A07468E9}"/>
              </a:ext>
            </a:extLst>
          </p:cNvPr>
          <p:cNvSpPr/>
          <p:nvPr/>
        </p:nvSpPr>
        <p:spPr>
          <a:xfrm>
            <a:off x="196707" y="4723000"/>
            <a:ext cx="8801519" cy="1677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EEF4EB73-8322-AF72-B9BA-2252ADEB2BD6}"/>
              </a:ext>
            </a:extLst>
          </p:cNvPr>
          <p:cNvSpPr/>
          <p:nvPr/>
        </p:nvSpPr>
        <p:spPr>
          <a:xfrm>
            <a:off x="196707" y="2135000"/>
            <a:ext cx="8801519" cy="9395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0CF19ED-E412-2ADA-F16F-4D2FE8FBFD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0098159" y="4625010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95629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4DA02944-71A4-409F-BADD-47CF55E3A850}"/>
              </a:ext>
            </a:extLst>
          </p:cNvPr>
          <p:cNvSpPr txBox="1"/>
          <p:nvPr/>
        </p:nvSpPr>
        <p:spPr>
          <a:xfrm>
            <a:off x="1232452" y="0"/>
            <a:ext cx="106282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>
              <a:spcAft>
                <a:spcPts val="1200"/>
              </a:spcAft>
            </a:pPr>
            <a:r>
              <a:rPr lang="es-CO" sz="3600" b="1" dirty="0">
                <a:effectLst/>
                <a:latin typeface="Arial Negrita" panose="020B07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PLAN DE COMPENSACIÓN POR PÉRDIDA DE BIODIVERSIDAD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D7D516C8-340F-411C-BD3B-638DD5E9C5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326" t="32093" r="30000" b="16094"/>
          <a:stretch/>
        </p:blipFill>
        <p:spPr>
          <a:xfrm>
            <a:off x="2650436" y="1226833"/>
            <a:ext cx="7134904" cy="5238779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54CD9CE4-E5E7-AA19-CB0C-7B14888458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0098159" y="4625010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11873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4DA02944-71A4-409F-BADD-47CF55E3A850}"/>
              </a:ext>
            </a:extLst>
          </p:cNvPr>
          <p:cNvSpPr txBox="1"/>
          <p:nvPr/>
        </p:nvSpPr>
        <p:spPr>
          <a:xfrm>
            <a:off x="1232452" y="0"/>
            <a:ext cx="106282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>
              <a:spcAft>
                <a:spcPts val="1200"/>
              </a:spcAft>
            </a:pPr>
            <a:r>
              <a:rPr lang="es-CO" sz="3600" b="1" dirty="0">
                <a:effectLst/>
                <a:latin typeface="Arial Negrita" panose="020B07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PLAN DE COMPENSACIÓN POR PÉRDIDA DE BIODIVERSIDAD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2039C38F-F9CB-456F-AA01-900531377DFA}"/>
              </a:ext>
            </a:extLst>
          </p:cNvPr>
          <p:cNvSpPr txBox="1"/>
          <p:nvPr/>
        </p:nvSpPr>
        <p:spPr>
          <a:xfrm>
            <a:off x="2219738" y="1319599"/>
            <a:ext cx="932290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Plan de Compensación propuesto está dirigido hacia la restauración de los ecosistemas en las cabeceras de las subcuencas de la Rumbona y La </a:t>
            </a:r>
            <a:r>
              <a:rPr lang="es-CO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Pisquina</a:t>
            </a:r>
            <a:r>
              <a:rPr lang="es-CO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es-CO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s-CO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plan de compensación incluye un área a reforestar de 42,62 hectáreas. La compra de los predios para dicha compensación se hará por medio del Plan de inversión del 1% que invertirá $952.035.818 en la compra de 23,8 hectáreas y las restantes 18,8 hectáreas serán compradas con el presupuesto del plan de compensación </a:t>
            </a:r>
            <a:endParaRPr lang="es-CO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436DB79E-014F-4801-B49F-4862AD8F21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804" t="63582" r="33478" b="25011"/>
          <a:stretch/>
        </p:blipFill>
        <p:spPr>
          <a:xfrm>
            <a:off x="2941983" y="3631096"/>
            <a:ext cx="7774990" cy="1523999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BBED744-3FD3-EA4C-76D5-E1F4D70137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232452" y="5923723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25958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A2EE56D-24E0-43EE-987B-4DB0DBDB09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978" t="13896" r="23370" b="35186"/>
          <a:stretch/>
        </p:blipFill>
        <p:spPr>
          <a:xfrm>
            <a:off x="3352800" y="123593"/>
            <a:ext cx="5923721" cy="661081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22E6F852-65A5-B681-3FBF-D6F522EC26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0098159" y="4585253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12492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>
            <a:extLst>
              <a:ext uri="{FF2B5EF4-FFF2-40B4-BE49-F238E27FC236}">
                <a16:creationId xmlns:a16="http://schemas.microsoft.com/office/drawing/2014/main" id="{185FDFD8-D72F-40D8-9763-BABACCD11D8A}"/>
              </a:ext>
            </a:extLst>
          </p:cNvPr>
          <p:cNvGrpSpPr/>
          <p:nvPr/>
        </p:nvGrpSpPr>
        <p:grpSpPr>
          <a:xfrm>
            <a:off x="4055165" y="-13252"/>
            <a:ext cx="4797286" cy="6858000"/>
            <a:chOff x="3275850" y="-6"/>
            <a:chExt cx="4916556" cy="6944146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DD4313DE-D454-4DB4-A0CF-F4C7E54A2A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2336" t="9860" r="4348" b="33697"/>
            <a:stretch/>
          </p:blipFill>
          <p:spPr>
            <a:xfrm>
              <a:off x="3275850" y="-6"/>
              <a:ext cx="4916556" cy="6691849"/>
            </a:xfrm>
            <a:prstGeom prst="rect">
              <a:avLst/>
            </a:prstGeom>
          </p:spPr>
        </p:pic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E5FAAD7E-0E34-4D9D-922A-D2A49AACF0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2336" t="65972" r="16886" b="31905"/>
            <a:stretch/>
          </p:blipFill>
          <p:spPr>
            <a:xfrm>
              <a:off x="3275850" y="6692348"/>
              <a:ext cx="2272747" cy="251792"/>
            </a:xfrm>
            <a:prstGeom prst="rect">
              <a:avLst/>
            </a:prstGeom>
          </p:spPr>
        </p:pic>
      </p:grpSp>
      <p:pic>
        <p:nvPicPr>
          <p:cNvPr id="2" name="Imagen 1">
            <a:extLst>
              <a:ext uri="{FF2B5EF4-FFF2-40B4-BE49-F238E27FC236}">
                <a16:creationId xmlns:a16="http://schemas.microsoft.com/office/drawing/2014/main" id="{C3A8BF9B-E51A-701C-CBC1-0FF54ADE4F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934820" y="5919719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28821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6">
            <a:extLst>
              <a:ext uri="{FF2B5EF4-FFF2-40B4-BE49-F238E27FC236}">
                <a16:creationId xmlns:a16="http://schemas.microsoft.com/office/drawing/2014/main" id="{0FAB8259-D92F-58F6-CB41-6F92249B2FF5}"/>
              </a:ext>
            </a:extLst>
          </p:cNvPr>
          <p:cNvSpPr txBox="1">
            <a:spLocks/>
          </p:cNvSpPr>
          <p:nvPr/>
        </p:nvSpPr>
        <p:spPr>
          <a:xfrm>
            <a:off x="1043731" y="357807"/>
            <a:ext cx="10104538" cy="206733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LEY 56 DE 1981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s-ES" sz="2400" i="1" dirty="0">
                <a:latin typeface="Arial" panose="020B0604020202020204" pitchFamily="34" charset="0"/>
                <a:cs typeface="Arial" panose="020B0604020202020204" pitchFamily="34" charset="0"/>
              </a:rPr>
              <a:t>Por la cual se dictan normas sobre obras públicas de generación eléctrica, y acueductos, sistemas de regadío y otras y se regulan las expropiaciones y servidumbres de los bienes afectados por tales obras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.”</a:t>
            </a:r>
            <a:endParaRPr lang="es-CO" sz="2400" dirty="0"/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D2F65A37-821D-AD29-F077-3CD68F775A29}"/>
              </a:ext>
            </a:extLst>
          </p:cNvPr>
          <p:cNvSpPr txBox="1">
            <a:spLocks/>
          </p:cNvSpPr>
          <p:nvPr/>
        </p:nvSpPr>
        <p:spPr>
          <a:xfrm>
            <a:off x="474525" y="2739887"/>
            <a:ext cx="9173058" cy="29718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COMPENSACIÓN IMPUESTO PREDIAL</a:t>
            </a:r>
          </a:p>
          <a:p>
            <a:pPr marL="0" indent="0" algn="just">
              <a:buNone/>
            </a:pP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La entidad propietaria de las obras reconocerá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anualmente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a los municipios: </a:t>
            </a:r>
          </a:p>
          <a:p>
            <a:pPr marL="514350" indent="-514350" algn="just">
              <a:buAutoNum type="alphaLcParenR"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Una suma de dinero que compense el impuesto predial que dejen de percibir por los inmuebles adquiridos.</a:t>
            </a:r>
          </a:p>
          <a:p>
            <a:pPr marL="514350" indent="-514350" algn="just">
              <a:buAutoNum type="alphaLcParenR"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impuesto predial que corresponde a los edificios y a las viviendas permanentes de su propiedad, sin incluir las presas, estaciones generadoras u obras públicas ni sus equipos.</a:t>
            </a:r>
            <a:endParaRPr lang="es-CO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B7BA9F5-6CCF-E354-282C-00A6B078F0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0306756" y="4639088"/>
            <a:ext cx="1683026" cy="67586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F07A08C-CA6B-A678-05AD-FBB21C9BA4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4697" y="5587892"/>
            <a:ext cx="1427144" cy="103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19789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B0B976F-C68A-D5DC-A225-A392914C74EA}"/>
              </a:ext>
            </a:extLst>
          </p:cNvPr>
          <p:cNvSpPr txBox="1"/>
          <p:nvPr/>
        </p:nvSpPr>
        <p:spPr>
          <a:xfrm>
            <a:off x="145775" y="623552"/>
            <a:ext cx="6268278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FONDOS DE INVERSIÓN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es-E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Los municipios en cuyo territorio se construyan las obras, constituirán fondos especiales cuyos recursos estarán destinados a inversión en los programas y obras recomendadas por el estudio socio-económico realizado por la entidad propietaria en busca de mejorar la calidad de vida de los habitantes de esa región.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*Los recursos de estos fondos provendrán del pago que las entidades propietarias deberán hacer a los municipios de un valor igual a la suma de los avalúos catastrales de todos los predios que dichas entidades adquieran y programen adquirir en la zona y que pagarán, por una sola vez, a los municipios.</a:t>
            </a: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06D3B24-5BF9-DCFE-4E93-CA179650A730}"/>
              </a:ext>
            </a:extLst>
          </p:cNvPr>
          <p:cNvSpPr txBox="1">
            <a:spLocks/>
          </p:cNvSpPr>
          <p:nvPr/>
        </p:nvSpPr>
        <p:spPr>
          <a:xfrm>
            <a:off x="6732104" y="443248"/>
            <a:ext cx="5314121" cy="62020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IMPUESTO DE INDUSTRIA Y COMERCIO</a:t>
            </a:r>
            <a:endParaRPr lang="es-E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endParaRPr lang="es-E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Las entidades propietarias, pagarán a los municipios los impuestos, tasas, gravámenes o contribuciones de carácter municipal </a:t>
            </a: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diferentes del impuesto predial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, únicamente a partir del momento en que las obras entren en operación o funcionamiento y dentro de la siguiente limitación:</a:t>
            </a:r>
          </a:p>
          <a:p>
            <a:pPr algn="just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Las entidades propietarias de obras para generación de energía eléctrica, podrán ser gravadas con el impuesto de industria y comercio, limitada a cinco pesos ($5.00) anuales por cada kilovatio, instalado en la respectiva central generadora.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*El monto se reajustará anualmente en un porcentaje igual al índice nacional de incremento del costo de vida certificado por el DANE correspondiente al año inmediatamente anterior.</a:t>
            </a: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C4BE0D7-7286-F58F-B1B0-E26757E120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331305" y="5969403"/>
            <a:ext cx="1683026" cy="67586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FCBB13A7-4CA0-89E7-642E-87CF5B8A6C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636" y="5721935"/>
            <a:ext cx="1427144" cy="103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385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10E15842-B38C-4557-B553-8E3690D593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1"/>
          <a:stretch/>
        </p:blipFill>
        <p:spPr>
          <a:xfrm>
            <a:off x="2011993" y="1060173"/>
            <a:ext cx="7700494" cy="54893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90A0079-0F98-79E7-BE25-9DF0A5031D90}"/>
              </a:ext>
            </a:extLst>
          </p:cNvPr>
          <p:cNvSpPr txBox="1">
            <a:spLocks/>
          </p:cNvSpPr>
          <p:nvPr/>
        </p:nvSpPr>
        <p:spPr>
          <a:xfrm>
            <a:off x="1855304" y="125894"/>
            <a:ext cx="9833113" cy="934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PREDIOS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INTERVENIDOS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AFECTADOS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POR EL PROYECTO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C2F98DE4-8D84-48B4-8E3F-24876AC549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435885"/>
              </p:ext>
            </p:extLst>
          </p:nvPr>
        </p:nvGraphicFramePr>
        <p:xfrm>
          <a:off x="9869176" y="1447932"/>
          <a:ext cx="2167022" cy="17357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7022">
                  <a:extLst>
                    <a:ext uri="{9D8B030D-6E8A-4147-A177-3AD203B41FA5}">
                      <a16:colId xmlns:a16="http://schemas.microsoft.com/office/drawing/2014/main" val="2454879784"/>
                    </a:ext>
                  </a:extLst>
                </a:gridCol>
              </a:tblGrid>
              <a:tr h="974017">
                <a:tc>
                  <a:txBody>
                    <a:bodyPr/>
                    <a:lstStyle/>
                    <a:p>
                      <a:pPr algn="ctr"/>
                      <a:r>
                        <a:rPr lang="es-E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PREDIOS</a:t>
                      </a:r>
                      <a:r>
                        <a:rPr lang="es-ES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INTERVENIDOS POR OBRAS CIVILES</a:t>
                      </a:r>
                      <a:endParaRPr lang="es-CO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754941"/>
                  </a:ext>
                </a:extLst>
              </a:tr>
              <a:tr h="547052">
                <a:tc>
                  <a:txBody>
                    <a:bodyPr/>
                    <a:lstStyle/>
                    <a:p>
                      <a:pPr algn="ctr"/>
                      <a:r>
                        <a:rPr lang="es-E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s-CO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7556397"/>
                  </a:ext>
                </a:extLst>
              </a:tr>
            </a:tbl>
          </a:graphicData>
        </a:graphic>
      </p:graphicFrame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2BB875D7-2958-476C-BA59-1841EF4BEE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2041"/>
              </p:ext>
            </p:extLst>
          </p:nvPr>
        </p:nvGraphicFramePr>
        <p:xfrm>
          <a:off x="9869176" y="3429000"/>
          <a:ext cx="2120026" cy="18958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20026">
                  <a:extLst>
                    <a:ext uri="{9D8B030D-6E8A-4147-A177-3AD203B41FA5}">
                      <a16:colId xmlns:a16="http://schemas.microsoft.com/office/drawing/2014/main" val="2454879784"/>
                    </a:ext>
                  </a:extLst>
                </a:gridCol>
              </a:tblGrid>
              <a:tr h="985828">
                <a:tc>
                  <a:txBody>
                    <a:bodyPr/>
                    <a:lstStyle/>
                    <a:p>
                      <a:pPr algn="ctr"/>
                      <a:r>
                        <a:rPr lang="es-E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PREDIOS AFECTADOS POR TRAMOS DE CAUDAL</a:t>
                      </a:r>
                      <a:r>
                        <a:rPr lang="es-ES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REDUCIDO</a:t>
                      </a:r>
                      <a:endParaRPr lang="es-CO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754941"/>
                  </a:ext>
                </a:extLst>
              </a:tr>
              <a:tr h="432848">
                <a:tc>
                  <a:txBody>
                    <a:bodyPr/>
                    <a:lstStyle/>
                    <a:p>
                      <a:pPr algn="ctr"/>
                      <a:r>
                        <a:rPr lang="es-E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s-CO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75563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5086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1511706" y="577040"/>
            <a:ext cx="9937213" cy="7255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ÁREAS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INTERVENCIÓN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POR EL PROYECTO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2FF5422-DCDF-48A4-BAF1-3603981106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30" t="28033" r="61196" b="23441"/>
          <a:stretch/>
        </p:blipFill>
        <p:spPr>
          <a:xfrm>
            <a:off x="2968487" y="1359598"/>
            <a:ext cx="6705599" cy="492136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1DCB457C-01D5-0478-D815-27B80B198F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113182" y="5943029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764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568948"/>
              </p:ext>
            </p:extLst>
          </p:nvPr>
        </p:nvGraphicFramePr>
        <p:xfrm>
          <a:off x="2478792" y="1072712"/>
          <a:ext cx="7788927" cy="4461825"/>
        </p:xfrm>
        <a:graphic>
          <a:graphicData uri="http://schemas.openxmlformats.org/drawingml/2006/table">
            <a:tbl>
              <a:tblPr firstRow="1" firstCol="1" bandRow="1"/>
              <a:tblGrid>
                <a:gridCol w="5743626">
                  <a:extLst>
                    <a:ext uri="{9D8B030D-6E8A-4147-A177-3AD203B41FA5}">
                      <a16:colId xmlns:a16="http://schemas.microsoft.com/office/drawing/2014/main" val="1796239849"/>
                    </a:ext>
                  </a:extLst>
                </a:gridCol>
                <a:gridCol w="2045301">
                  <a:extLst>
                    <a:ext uri="{9D8B030D-6E8A-4147-A177-3AD203B41FA5}">
                      <a16:colId xmlns:a16="http://schemas.microsoft.com/office/drawing/2014/main" val="1469195463"/>
                    </a:ext>
                  </a:extLst>
                </a:gridCol>
              </a:tblGrid>
              <a:tr h="2974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PARÁMETRO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VALOR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6883942"/>
                  </a:ext>
                </a:extLst>
              </a:tr>
              <a:tr h="2974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Caudal de diseño para generación (m</a:t>
                      </a:r>
                      <a:r>
                        <a:rPr lang="es-CO" sz="1400" baseline="30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10,56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248313"/>
                  </a:ext>
                </a:extLst>
              </a:tr>
              <a:tr h="2974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Caudal ambiental máximo (m</a:t>
                      </a:r>
                      <a:r>
                        <a:rPr lang="es-CO" sz="1400" baseline="30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4,6 - Mayo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2248315"/>
                  </a:ext>
                </a:extLst>
              </a:tr>
              <a:tr h="2974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Caudal ambiental mínimo (m</a:t>
                      </a:r>
                      <a:r>
                        <a:rPr lang="es-CO" sz="1400" baseline="30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/s)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2,3 - Agosto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0751093"/>
                  </a:ext>
                </a:extLst>
              </a:tr>
              <a:tr h="2974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Tipo de captación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Lateral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2097394"/>
                  </a:ext>
                </a:extLst>
              </a:tr>
              <a:tr h="2974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Número de celdas del desarenador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6954150"/>
                  </a:ext>
                </a:extLst>
              </a:tr>
              <a:tr h="2974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Cota captación en la cresta del vertedero de crecientes (msnm)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1349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965725"/>
                  </a:ext>
                </a:extLst>
              </a:tr>
              <a:tr h="2974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Cota casa de máquinas en el eje de las turbinas (msnm)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1122,6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0209962"/>
                  </a:ext>
                </a:extLst>
              </a:tr>
              <a:tr h="2974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Tipo de turbinas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Pelton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9806824"/>
                  </a:ext>
                </a:extLst>
              </a:tr>
              <a:tr h="2974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Número de turbinas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3094874"/>
                  </a:ext>
                </a:extLst>
              </a:tr>
              <a:tr h="2974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Salto bruto (m)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225,45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3343099"/>
                  </a:ext>
                </a:extLst>
              </a:tr>
              <a:tr h="2974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Salto neto (m)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213,29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6075756"/>
                  </a:ext>
                </a:extLst>
              </a:tr>
              <a:tr h="2974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Potencia estimada (MW)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19,56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723254"/>
                  </a:ext>
                </a:extLst>
              </a:tr>
              <a:tr h="2974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Energía generada (GWh/año)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112,76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375398"/>
                  </a:ext>
                </a:extLst>
              </a:tr>
              <a:tr h="2974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Factor de planta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65,7%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8D0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215323"/>
                  </a:ext>
                </a:extLst>
              </a:tr>
            </a:tbl>
          </a:graphicData>
        </a:graphic>
      </p:graphicFrame>
      <p:sp>
        <p:nvSpPr>
          <p:cNvPr id="3" name="Título 1"/>
          <p:cNvSpPr txBox="1">
            <a:spLocks/>
          </p:cNvSpPr>
          <p:nvPr/>
        </p:nvSpPr>
        <p:spPr>
          <a:xfrm>
            <a:off x="1404650" y="347167"/>
            <a:ext cx="9937213" cy="7255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CARACTERÍSTICAS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TÉCNICAS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DEL PROYECTO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0FF57AB-79DF-2026-E2F8-6AD960F187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1060175" y="6029739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316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0C4E9DFA-96AC-92AE-F382-36736DB869EA}"/>
              </a:ext>
            </a:extLst>
          </p:cNvPr>
          <p:cNvSpPr txBox="1"/>
          <p:nvPr/>
        </p:nvSpPr>
        <p:spPr>
          <a:xfrm>
            <a:off x="775251" y="2136338"/>
            <a:ext cx="1117158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6367463" algn="l"/>
              </a:tabLst>
            </a:pPr>
            <a:r>
              <a:rPr lang="es-ES" sz="5400" b="1" dirty="0">
                <a:latin typeface="Arial" panose="020B0604020202020204" pitchFamily="34" charset="0"/>
                <a:cs typeface="Arial" panose="020B0604020202020204" pitchFamily="34" charset="0"/>
              </a:rPr>
              <a:t>2. EVIDENCIAS DEL PROCESO DE PARTICIPACIÓN Y SOCIALIZACIÓN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E7E1658-7338-BF18-FBF1-206A1F4BF6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81932" r="66304" b="8211"/>
          <a:stretch/>
        </p:blipFill>
        <p:spPr>
          <a:xfrm>
            <a:off x="344557" y="5936973"/>
            <a:ext cx="1683026" cy="67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3417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SocCocorna.pptx" id="{1DAE90DF-2E11-48EC-84C1-172863EF849C}" vid="{B80079EA-38F7-4EE5-AFCF-922A7CB8A50E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PlanitllaHojas</Template>
  <TotalTime>2486</TotalTime>
  <Words>3301</Words>
  <Application>Microsoft Office PowerPoint</Application>
  <PresentationFormat>Panorámica</PresentationFormat>
  <Paragraphs>477</Paragraphs>
  <Slides>59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59</vt:i4>
      </vt:variant>
    </vt:vector>
  </HeadingPairs>
  <TitlesOfParts>
    <vt:vector size="65" baseType="lpstr">
      <vt:lpstr>Arial</vt:lpstr>
      <vt:lpstr>Arial Negrita</vt:lpstr>
      <vt:lpstr>Calibri</vt:lpstr>
      <vt:lpstr>Calibri Light</vt:lpstr>
      <vt:lpstr>Tema de Office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VISTA GENERAL ÁREA DEL PROYECTO 2014</vt:lpstr>
      <vt:lpstr>VISTA GENERAL ÁREA DEL PROYECTO 2021</vt:lpstr>
      <vt:lpstr>MARGEN IZQUIERDA CAPTACIÓN DEL PROYECTO 2014</vt:lpstr>
      <vt:lpstr>MARGEN IZQUIERDA CAPTACIÓN DEL PROYECTO 2021</vt:lpstr>
      <vt:lpstr>MARGEN IZQUIERDA CASA DE MAQUINAS DEL PROYECTO 2014</vt:lpstr>
      <vt:lpstr>MARGEN IZQUIERDA CASA DE MAQUINAS DEL PROYECTO 2021</vt:lpstr>
      <vt:lpstr>MARGEN DERECHA CAPTACIÓN DEL PROYECTO 2014</vt:lpstr>
      <vt:lpstr>MARGEN DERECHA CAPTACIÓN DEL PROYECTO 2016</vt:lpstr>
      <vt:lpstr>MARGEN DERECHA CASA DE MAQUINAS DEL PROYECTO 2014</vt:lpstr>
      <vt:lpstr>MARGEN DERECHA CASA DE MAQUINAS DEL PROYECTO 2021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Laura Tejada</dc:creator>
  <cp:lastModifiedBy>Jorge Cuartas</cp:lastModifiedBy>
  <cp:revision>128</cp:revision>
  <dcterms:created xsi:type="dcterms:W3CDTF">2022-08-11T16:14:01Z</dcterms:created>
  <dcterms:modified xsi:type="dcterms:W3CDTF">2022-12-18T19:55:26Z</dcterms:modified>
</cp:coreProperties>
</file>